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5" r:id="rId4"/>
  </p:sldMasterIdLst>
  <p:notesMasterIdLst>
    <p:notesMasterId r:id="rId24"/>
  </p:notesMasterIdLst>
  <p:sldIdLst>
    <p:sldId id="275" r:id="rId5"/>
    <p:sldId id="284" r:id="rId6"/>
    <p:sldId id="279" r:id="rId7"/>
    <p:sldId id="296" r:id="rId8"/>
    <p:sldId id="315" r:id="rId9"/>
    <p:sldId id="285" r:id="rId10"/>
    <p:sldId id="299" r:id="rId11"/>
    <p:sldId id="319" r:id="rId12"/>
    <p:sldId id="320" r:id="rId13"/>
    <p:sldId id="286" r:id="rId14"/>
    <p:sldId id="314" r:id="rId15"/>
    <p:sldId id="300" r:id="rId16"/>
    <p:sldId id="316" r:id="rId17"/>
    <p:sldId id="318" r:id="rId18"/>
    <p:sldId id="317" r:id="rId19"/>
    <p:sldId id="321" r:id="rId20"/>
    <p:sldId id="302" r:id="rId21"/>
    <p:sldId id="310" r:id="rId22"/>
    <p:sldId id="31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xample of each Layout" id="{CDA789D4-8228-44E3-B4A6-BC2A4670AB82}">
          <p14:sldIdLst>
            <p14:sldId id="275"/>
            <p14:sldId id="284"/>
            <p14:sldId id="279"/>
            <p14:sldId id="296"/>
            <p14:sldId id="315"/>
            <p14:sldId id="285"/>
            <p14:sldId id="299"/>
            <p14:sldId id="319"/>
            <p14:sldId id="320"/>
            <p14:sldId id="286"/>
            <p14:sldId id="314"/>
            <p14:sldId id="300"/>
            <p14:sldId id="316"/>
            <p14:sldId id="318"/>
            <p14:sldId id="317"/>
            <p14:sldId id="321"/>
            <p14:sldId id="302"/>
            <p14:sldId id="310"/>
            <p14:sldId id="313"/>
          </p14:sldIdLst>
        </p14:section>
        <p14:section name="Exemplars from Elli" id="{26E989CE-E0F0-43E9-BA09-F8B0E6DC57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5AA8"/>
    <a:srgbClr val="D2D2F1"/>
    <a:srgbClr val="65BB7B"/>
    <a:srgbClr val="D6EDCF"/>
    <a:srgbClr val="30335D"/>
    <a:srgbClr val="FFFFFF"/>
    <a:srgbClr val="57576B"/>
    <a:srgbClr val="F1F1F1"/>
    <a:srgbClr val="D9D9D9"/>
    <a:srgbClr val="E3E3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748" autoAdjust="0"/>
  </p:normalViewPr>
  <p:slideViewPr>
    <p:cSldViewPr snapToGrid="0">
      <p:cViewPr varScale="1">
        <p:scale>
          <a:sx n="92" d="100"/>
          <a:sy n="92" d="100"/>
        </p:scale>
        <p:origin x="12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tticken,Ian" userId="7c924bd7-b15d-44ce-a55d-4f6ade4fe12e" providerId="ADAL" clId="{E8F61B5B-61E8-4B3E-AFE3-14454E0F7526}"/>
    <pc:docChg chg="custSel addSld modSld sldOrd modSection">
      <pc:chgData name="Lutticken,Ian" userId="7c924bd7-b15d-44ce-a55d-4f6ade4fe12e" providerId="ADAL" clId="{E8F61B5B-61E8-4B3E-AFE3-14454E0F7526}" dt="2023-11-29T21:43:10.262" v="447" actId="1076"/>
      <pc:docMkLst>
        <pc:docMk/>
      </pc:docMkLst>
      <pc:sldChg chg="modSp mod">
        <pc:chgData name="Lutticken,Ian" userId="7c924bd7-b15d-44ce-a55d-4f6ade4fe12e" providerId="ADAL" clId="{E8F61B5B-61E8-4B3E-AFE3-14454E0F7526}" dt="2023-11-28T21:51:56.799" v="273" actId="20577"/>
        <pc:sldMkLst>
          <pc:docMk/>
          <pc:sldMk cId="2776197509" sldId="280"/>
        </pc:sldMkLst>
        <pc:spChg chg="mod">
          <ac:chgData name="Lutticken,Ian" userId="7c924bd7-b15d-44ce-a55d-4f6ade4fe12e" providerId="ADAL" clId="{E8F61B5B-61E8-4B3E-AFE3-14454E0F7526}" dt="2023-11-28T21:50:11.161" v="133" actId="1036"/>
          <ac:spMkLst>
            <pc:docMk/>
            <pc:sldMk cId="2776197509" sldId="280"/>
            <ac:spMk id="4" creationId="{ABB44DA2-2BB4-4423-ABB4-2088ABA6D5BF}"/>
          </ac:spMkLst>
        </pc:spChg>
        <pc:spChg chg="mod">
          <ac:chgData name="Lutticken,Ian" userId="7c924bd7-b15d-44ce-a55d-4f6ade4fe12e" providerId="ADAL" clId="{E8F61B5B-61E8-4B3E-AFE3-14454E0F7526}" dt="2023-11-28T21:51:56.799" v="273" actId="20577"/>
          <ac:spMkLst>
            <pc:docMk/>
            <pc:sldMk cId="2776197509" sldId="280"/>
            <ac:spMk id="5" creationId="{01CE7849-C1C5-4ABE-9B84-7BDFD550368E}"/>
          </ac:spMkLst>
        </pc:spChg>
      </pc:sldChg>
      <pc:sldChg chg="modNotesTx">
        <pc:chgData name="Lutticken,Ian" userId="7c924bd7-b15d-44ce-a55d-4f6ade4fe12e" providerId="ADAL" clId="{E8F61B5B-61E8-4B3E-AFE3-14454E0F7526}" dt="2023-11-28T21:49:07.601" v="107"/>
        <pc:sldMkLst>
          <pc:docMk/>
          <pc:sldMk cId="2600644168" sldId="288"/>
        </pc:sldMkLst>
      </pc:sldChg>
      <pc:sldChg chg="addSp delSp modSp add mod ord modShow modNotesTx">
        <pc:chgData name="Lutticken,Ian" userId="7c924bd7-b15d-44ce-a55d-4f6ade4fe12e" providerId="ADAL" clId="{E8F61B5B-61E8-4B3E-AFE3-14454E0F7526}" dt="2023-11-28T21:47:51.447" v="104"/>
        <pc:sldMkLst>
          <pc:docMk/>
          <pc:sldMk cId="1434612588" sldId="291"/>
        </pc:sldMkLst>
        <pc:spChg chg="mod">
          <ac:chgData name="Lutticken,Ian" userId="7c924bd7-b15d-44ce-a55d-4f6ade4fe12e" providerId="ADAL" clId="{E8F61B5B-61E8-4B3E-AFE3-14454E0F7526}" dt="2023-11-28T21:33:36.821" v="30" actId="20577"/>
          <ac:spMkLst>
            <pc:docMk/>
            <pc:sldMk cId="1434612588" sldId="291"/>
            <ac:spMk id="4" creationId="{DE258EB7-D90B-43FD-9A2B-AA508BBAE6E2}"/>
          </ac:spMkLst>
        </pc:spChg>
        <pc:spChg chg="del mod">
          <ac:chgData name="Lutticken,Ian" userId="7c924bd7-b15d-44ce-a55d-4f6ade4fe12e" providerId="ADAL" clId="{E8F61B5B-61E8-4B3E-AFE3-14454E0F7526}" dt="2023-11-28T21:36:06.195" v="39" actId="3680"/>
          <ac:spMkLst>
            <pc:docMk/>
            <pc:sldMk cId="1434612588" sldId="291"/>
            <ac:spMk id="5" creationId="{777B6683-16C7-49CA-8A17-7AE3DB1EF13B}"/>
          </ac:spMkLst>
        </pc:spChg>
        <pc:graphicFrameChg chg="add del mod">
          <ac:chgData name="Lutticken,Ian" userId="7c924bd7-b15d-44ce-a55d-4f6ade4fe12e" providerId="ADAL" clId="{E8F61B5B-61E8-4B3E-AFE3-14454E0F7526}" dt="2023-11-28T21:34:17.342" v="34"/>
          <ac:graphicFrameMkLst>
            <pc:docMk/>
            <pc:sldMk cId="1434612588" sldId="291"/>
            <ac:graphicFrameMk id="2" creationId="{1B7DA366-B231-B986-3EEC-E330402842CD}"/>
          </ac:graphicFrameMkLst>
        </pc:graphicFrameChg>
        <pc:graphicFrameChg chg="add del mod modGraphic">
          <ac:chgData name="Lutticken,Ian" userId="7c924bd7-b15d-44ce-a55d-4f6ade4fe12e" providerId="ADAL" clId="{E8F61B5B-61E8-4B3E-AFE3-14454E0F7526}" dt="2023-11-28T21:35:39.934" v="38" actId="478"/>
          <ac:graphicFrameMkLst>
            <pc:docMk/>
            <pc:sldMk cId="1434612588" sldId="291"/>
            <ac:graphicFrameMk id="3" creationId="{F95BF40A-FCF2-FB3D-26FD-857E39F1826E}"/>
          </ac:graphicFrameMkLst>
        </pc:graphicFrameChg>
        <pc:graphicFrameChg chg="add mod ord modGraphic">
          <ac:chgData name="Lutticken,Ian" userId="7c924bd7-b15d-44ce-a55d-4f6ade4fe12e" providerId="ADAL" clId="{E8F61B5B-61E8-4B3E-AFE3-14454E0F7526}" dt="2023-11-28T21:47:09.967" v="103" actId="122"/>
          <ac:graphicFrameMkLst>
            <pc:docMk/>
            <pc:sldMk cId="1434612588" sldId="291"/>
            <ac:graphicFrameMk id="6" creationId="{80EE8E6D-D348-7872-44C3-F1BA69D54CF9}"/>
          </ac:graphicFrameMkLst>
        </pc:graphicFrameChg>
        <pc:picChg chg="add mod">
          <ac:chgData name="Lutticken,Ian" userId="7c924bd7-b15d-44ce-a55d-4f6ade4fe12e" providerId="ADAL" clId="{E8F61B5B-61E8-4B3E-AFE3-14454E0F7526}" dt="2023-11-28T21:46:44.281" v="96" actId="1076"/>
          <ac:picMkLst>
            <pc:docMk/>
            <pc:sldMk cId="1434612588" sldId="291"/>
            <ac:picMk id="7" creationId="{3F68E8F7-5627-1E1A-5023-DBE542E4F61A}"/>
          </ac:picMkLst>
        </pc:picChg>
        <pc:picChg chg="add mod">
          <ac:chgData name="Lutticken,Ian" userId="7c924bd7-b15d-44ce-a55d-4f6ade4fe12e" providerId="ADAL" clId="{E8F61B5B-61E8-4B3E-AFE3-14454E0F7526}" dt="2023-11-28T21:46:47.389" v="97" actId="1076"/>
          <ac:picMkLst>
            <pc:docMk/>
            <pc:sldMk cId="1434612588" sldId="291"/>
            <ac:picMk id="8" creationId="{622B2CC2-BB37-3CBE-2DDB-3849C739A162}"/>
          </ac:picMkLst>
        </pc:picChg>
        <pc:picChg chg="add mod">
          <ac:chgData name="Lutticken,Ian" userId="7c924bd7-b15d-44ce-a55d-4f6ade4fe12e" providerId="ADAL" clId="{E8F61B5B-61E8-4B3E-AFE3-14454E0F7526}" dt="2023-11-28T21:46:52.029" v="98" actId="1076"/>
          <ac:picMkLst>
            <pc:docMk/>
            <pc:sldMk cId="1434612588" sldId="291"/>
            <ac:picMk id="9" creationId="{F122418D-6DA7-03C9-86A0-FE89FC651755}"/>
          </ac:picMkLst>
        </pc:picChg>
        <pc:picChg chg="add mod">
          <ac:chgData name="Lutticken,Ian" userId="7c924bd7-b15d-44ce-a55d-4f6ade4fe12e" providerId="ADAL" clId="{E8F61B5B-61E8-4B3E-AFE3-14454E0F7526}" dt="2023-11-28T21:46:56.373" v="99" actId="1076"/>
          <ac:picMkLst>
            <pc:docMk/>
            <pc:sldMk cId="1434612588" sldId="291"/>
            <ac:picMk id="10" creationId="{87404CFF-12A1-E8A9-93C1-0CCCD7EBEB55}"/>
          </ac:picMkLst>
        </pc:picChg>
        <pc:picChg chg="add del mod">
          <ac:chgData name="Lutticken,Ian" userId="7c924bd7-b15d-44ce-a55d-4f6ade4fe12e" providerId="ADAL" clId="{E8F61B5B-61E8-4B3E-AFE3-14454E0F7526}" dt="2023-11-28T21:34:17.342" v="34"/>
          <ac:picMkLst>
            <pc:docMk/>
            <pc:sldMk cId="1434612588" sldId="291"/>
            <ac:picMk id="1025" creationId="{73B6684B-8F31-59A7-0FCB-DF2924667D48}"/>
          </ac:picMkLst>
        </pc:picChg>
        <pc:picChg chg="add del mod">
          <ac:chgData name="Lutticken,Ian" userId="7c924bd7-b15d-44ce-a55d-4f6ade4fe12e" providerId="ADAL" clId="{E8F61B5B-61E8-4B3E-AFE3-14454E0F7526}" dt="2023-11-28T21:34:17.342" v="34"/>
          <ac:picMkLst>
            <pc:docMk/>
            <pc:sldMk cId="1434612588" sldId="291"/>
            <ac:picMk id="1026" creationId="{3CE3779B-37A8-AD85-A805-8C2955A1FC85}"/>
          </ac:picMkLst>
        </pc:picChg>
        <pc:picChg chg="add del mod">
          <ac:chgData name="Lutticken,Ian" userId="7c924bd7-b15d-44ce-a55d-4f6ade4fe12e" providerId="ADAL" clId="{E8F61B5B-61E8-4B3E-AFE3-14454E0F7526}" dt="2023-11-28T21:34:17.342" v="34"/>
          <ac:picMkLst>
            <pc:docMk/>
            <pc:sldMk cId="1434612588" sldId="291"/>
            <ac:picMk id="1027" creationId="{7DC0F7DC-ED46-42CB-CC74-866B8EE03FF6}"/>
          </ac:picMkLst>
        </pc:picChg>
        <pc:picChg chg="add del mod">
          <ac:chgData name="Lutticken,Ian" userId="7c924bd7-b15d-44ce-a55d-4f6ade4fe12e" providerId="ADAL" clId="{E8F61B5B-61E8-4B3E-AFE3-14454E0F7526}" dt="2023-11-28T21:34:17.342" v="34"/>
          <ac:picMkLst>
            <pc:docMk/>
            <pc:sldMk cId="1434612588" sldId="291"/>
            <ac:picMk id="1028" creationId="{42EE556A-5E6A-4A36-3E31-3667D892212E}"/>
          </ac:picMkLst>
        </pc:picChg>
      </pc:sldChg>
      <pc:sldChg chg="addSp delSp modSp add mod ord modShow">
        <pc:chgData name="Lutticken,Ian" userId="7c924bd7-b15d-44ce-a55d-4f6ade4fe12e" providerId="ADAL" clId="{E8F61B5B-61E8-4B3E-AFE3-14454E0F7526}" dt="2023-11-28T22:59:22.825" v="349" actId="20577"/>
        <pc:sldMkLst>
          <pc:docMk/>
          <pc:sldMk cId="1370020811" sldId="292"/>
        </pc:sldMkLst>
        <pc:spChg chg="add del mod">
          <ac:chgData name="Lutticken,Ian" userId="7c924bd7-b15d-44ce-a55d-4f6ade4fe12e" providerId="ADAL" clId="{E8F61B5B-61E8-4B3E-AFE3-14454E0F7526}" dt="2023-11-28T22:21:36.456" v="305" actId="478"/>
          <ac:spMkLst>
            <pc:docMk/>
            <pc:sldMk cId="1370020811" sldId="292"/>
            <ac:spMk id="3" creationId="{49A2E8EB-84F9-178F-A722-D9B9393C0FBB}"/>
          </ac:spMkLst>
        </pc:spChg>
        <pc:spChg chg="mod">
          <ac:chgData name="Lutticken,Ian" userId="7c924bd7-b15d-44ce-a55d-4f6ade4fe12e" providerId="ADAL" clId="{E8F61B5B-61E8-4B3E-AFE3-14454E0F7526}" dt="2023-11-28T22:20:04.267" v="303" actId="20577"/>
          <ac:spMkLst>
            <pc:docMk/>
            <pc:sldMk cId="1370020811" sldId="292"/>
            <ac:spMk id="4" creationId="{DE258EB7-D90B-43FD-9A2B-AA508BBAE6E2}"/>
          </ac:spMkLst>
        </pc:spChg>
        <pc:spChg chg="del">
          <ac:chgData name="Lutticken,Ian" userId="7c924bd7-b15d-44ce-a55d-4f6ade4fe12e" providerId="ADAL" clId="{E8F61B5B-61E8-4B3E-AFE3-14454E0F7526}" dt="2023-11-28T22:21:32.250" v="304" actId="478"/>
          <ac:spMkLst>
            <pc:docMk/>
            <pc:sldMk cId="1370020811" sldId="292"/>
            <ac:spMk id="5" creationId="{777B6683-16C7-49CA-8A17-7AE3DB1EF13B}"/>
          </ac:spMkLst>
        </pc:spChg>
        <pc:spChg chg="add del mod">
          <ac:chgData name="Lutticken,Ian" userId="7c924bd7-b15d-44ce-a55d-4f6ade4fe12e" providerId="ADAL" clId="{E8F61B5B-61E8-4B3E-AFE3-14454E0F7526}" dt="2023-11-28T22:24:55.661" v="309" actId="478"/>
          <ac:spMkLst>
            <pc:docMk/>
            <pc:sldMk cId="1370020811" sldId="292"/>
            <ac:spMk id="6" creationId="{011A2DE8-91D0-50AA-293E-8A1437A509D9}"/>
          </ac:spMkLst>
        </pc:spChg>
        <pc:spChg chg="add del">
          <ac:chgData name="Lutticken,Ian" userId="7c924bd7-b15d-44ce-a55d-4f6ade4fe12e" providerId="ADAL" clId="{E8F61B5B-61E8-4B3E-AFE3-14454E0F7526}" dt="2023-11-28T22:25:16.188" v="315"/>
          <ac:spMkLst>
            <pc:docMk/>
            <pc:sldMk cId="1370020811" sldId="292"/>
            <ac:spMk id="7" creationId="{1A8171F4-1E79-AC38-32E5-E9C6A0103896}"/>
          </ac:spMkLst>
        </pc:spChg>
        <pc:spChg chg="add mod">
          <ac:chgData name="Lutticken,Ian" userId="7c924bd7-b15d-44ce-a55d-4f6ade4fe12e" providerId="ADAL" clId="{E8F61B5B-61E8-4B3E-AFE3-14454E0F7526}" dt="2023-11-28T22:46:23.047" v="327" actId="20577"/>
          <ac:spMkLst>
            <pc:docMk/>
            <pc:sldMk cId="1370020811" sldId="292"/>
            <ac:spMk id="10" creationId="{44177389-03AF-C4CA-78C6-20D5067F273F}"/>
          </ac:spMkLst>
        </pc:spChg>
        <pc:spChg chg="add mod">
          <ac:chgData name="Lutticken,Ian" userId="7c924bd7-b15d-44ce-a55d-4f6ade4fe12e" providerId="ADAL" clId="{E8F61B5B-61E8-4B3E-AFE3-14454E0F7526}" dt="2023-11-28T22:46:33.977" v="331" actId="20577"/>
          <ac:spMkLst>
            <pc:docMk/>
            <pc:sldMk cId="1370020811" sldId="292"/>
            <ac:spMk id="11" creationId="{22B1395B-5AAA-C2CE-37AB-7D0D507C7CCF}"/>
          </ac:spMkLst>
        </pc:spChg>
        <pc:spChg chg="add mod">
          <ac:chgData name="Lutticken,Ian" userId="7c924bd7-b15d-44ce-a55d-4f6ade4fe12e" providerId="ADAL" clId="{E8F61B5B-61E8-4B3E-AFE3-14454E0F7526}" dt="2023-11-28T22:59:22.825" v="349" actId="20577"/>
          <ac:spMkLst>
            <pc:docMk/>
            <pc:sldMk cId="1370020811" sldId="292"/>
            <ac:spMk id="13" creationId="{95B2D445-252A-C3FE-F9FA-238E86AF4970}"/>
          </ac:spMkLst>
        </pc:spChg>
        <pc:picChg chg="add mod">
          <ac:chgData name="Lutticken,Ian" userId="7c924bd7-b15d-44ce-a55d-4f6ade4fe12e" providerId="ADAL" clId="{E8F61B5B-61E8-4B3E-AFE3-14454E0F7526}" dt="2023-11-28T22:25:25.500" v="318" actId="1076"/>
          <ac:picMkLst>
            <pc:docMk/>
            <pc:sldMk cId="1370020811" sldId="292"/>
            <ac:picMk id="8" creationId="{29732579-D271-3B35-4936-978C61263B3B}"/>
          </ac:picMkLst>
        </pc:picChg>
        <pc:picChg chg="add mod">
          <ac:chgData name="Lutticken,Ian" userId="7c924bd7-b15d-44ce-a55d-4f6ade4fe12e" providerId="ADAL" clId="{E8F61B5B-61E8-4B3E-AFE3-14454E0F7526}" dt="2023-11-28T22:43:38.482" v="322" actId="14100"/>
          <ac:picMkLst>
            <pc:docMk/>
            <pc:sldMk cId="1370020811" sldId="292"/>
            <ac:picMk id="9" creationId="{16299303-DCAC-0E62-1364-E2F73ED12528}"/>
          </ac:picMkLst>
        </pc:picChg>
        <pc:picChg chg="add mod modCrop">
          <ac:chgData name="Lutticken,Ian" userId="7c924bd7-b15d-44ce-a55d-4f6ade4fe12e" providerId="ADAL" clId="{E8F61B5B-61E8-4B3E-AFE3-14454E0F7526}" dt="2023-11-28T22:59:09.020" v="340" actId="1076"/>
          <ac:picMkLst>
            <pc:docMk/>
            <pc:sldMk cId="1370020811" sldId="292"/>
            <ac:picMk id="12" creationId="{A5A8B828-AEEF-FA6E-BB07-EEA1631A2D1F}"/>
          </ac:picMkLst>
        </pc:picChg>
      </pc:sldChg>
      <pc:sldChg chg="addSp modSp mod">
        <pc:chgData name="Lutticken,Ian" userId="7c924bd7-b15d-44ce-a55d-4f6ade4fe12e" providerId="ADAL" clId="{E8F61B5B-61E8-4B3E-AFE3-14454E0F7526}" dt="2023-11-29T21:43:10.262" v="447" actId="1076"/>
        <pc:sldMkLst>
          <pc:docMk/>
          <pc:sldMk cId="4266487083" sldId="292"/>
        </pc:sldMkLst>
        <pc:spChg chg="add mod">
          <ac:chgData name="Lutticken,Ian" userId="7c924bd7-b15d-44ce-a55d-4f6ade4fe12e" providerId="ADAL" clId="{E8F61B5B-61E8-4B3E-AFE3-14454E0F7526}" dt="2023-11-29T21:43:10.262" v="447" actId="1076"/>
          <ac:spMkLst>
            <pc:docMk/>
            <pc:sldMk cId="4266487083" sldId="292"/>
            <ac:spMk id="2" creationId="{6CE901E5-701F-4AE0-0DF4-2991482C921E}"/>
          </ac:spMkLst>
        </pc:spChg>
      </pc:sldChg>
      <pc:sldChg chg="addSp modSp mod">
        <pc:chgData name="Lutticken,Ian" userId="7c924bd7-b15d-44ce-a55d-4f6ade4fe12e" providerId="ADAL" clId="{E8F61B5B-61E8-4B3E-AFE3-14454E0F7526}" dt="2023-11-29T21:42:02.159" v="415" actId="1076"/>
        <pc:sldMkLst>
          <pc:docMk/>
          <pc:sldMk cId="1533551567" sldId="299"/>
        </pc:sldMkLst>
        <pc:spChg chg="add mod">
          <ac:chgData name="Lutticken,Ian" userId="7c924bd7-b15d-44ce-a55d-4f6ade4fe12e" providerId="ADAL" clId="{E8F61B5B-61E8-4B3E-AFE3-14454E0F7526}" dt="2023-11-29T21:42:02.159" v="415" actId="1076"/>
          <ac:spMkLst>
            <pc:docMk/>
            <pc:sldMk cId="1533551567" sldId="299"/>
            <ac:spMk id="2" creationId="{597E7329-323F-ACFB-CF6A-3582FC8EFD3F}"/>
          </ac:spMkLst>
        </pc:spChg>
      </pc:sldChg>
    </pc:docChg>
  </pc:docChgLst>
  <pc:docChgLst>
    <pc:chgData name="Lutticken,Ian" userId="S::i.lutticken@ufl.edu::7c924bd7-b15d-44ce-a55d-4f6ade4fe12e" providerId="AD" clId="Web-{6A3EB948-BBE3-89C1-8C6E-6360172759CD}"/>
    <pc:docChg chg="modSld">
      <pc:chgData name="Lutticken,Ian" userId="S::i.lutticken@ufl.edu::7c924bd7-b15d-44ce-a55d-4f6ade4fe12e" providerId="AD" clId="Web-{6A3EB948-BBE3-89C1-8C6E-6360172759CD}" dt="2024-02-09T17:18:30.710" v="0" actId="1076"/>
      <pc:docMkLst>
        <pc:docMk/>
      </pc:docMkLst>
      <pc:sldChg chg="modSp">
        <pc:chgData name="Lutticken,Ian" userId="S::i.lutticken@ufl.edu::7c924bd7-b15d-44ce-a55d-4f6ade4fe12e" providerId="AD" clId="Web-{6A3EB948-BBE3-89C1-8C6E-6360172759CD}" dt="2024-02-09T17:18:30.710" v="0" actId="1076"/>
        <pc:sldMkLst>
          <pc:docMk/>
          <pc:sldMk cId="1980667377" sldId="296"/>
        </pc:sldMkLst>
        <pc:picChg chg="mod">
          <ac:chgData name="Lutticken,Ian" userId="S::i.lutticken@ufl.edu::7c924bd7-b15d-44ce-a55d-4f6ade4fe12e" providerId="AD" clId="Web-{6A3EB948-BBE3-89C1-8C6E-6360172759CD}" dt="2024-02-09T17:18:30.710" v="0" actId="1076"/>
          <ac:picMkLst>
            <pc:docMk/>
            <pc:sldMk cId="1980667377" sldId="296"/>
            <ac:picMk id="2" creationId="{22535B30-5A6D-3F6A-F91C-E13E17DA4B71}"/>
          </ac:picMkLst>
        </pc:picChg>
      </pc:sldChg>
    </pc:docChg>
  </pc:docChgLst>
  <pc:docChgLst>
    <pc:chgData name="Lutticken,Ian" userId="7c924bd7-b15d-44ce-a55d-4f6ade4fe12e" providerId="ADAL" clId="{E94DC1D4-0EAC-42DF-9C54-94D96BAA819C}"/>
    <pc:docChg chg="undo redo custSel addSld delSld modSld sldOrd modSection">
      <pc:chgData name="Lutticken,Ian" userId="7c924bd7-b15d-44ce-a55d-4f6ade4fe12e" providerId="ADAL" clId="{E94DC1D4-0EAC-42DF-9C54-94D96BAA819C}" dt="2023-12-04T20:31:33.090" v="562"/>
      <pc:docMkLst>
        <pc:docMk/>
      </pc:docMkLst>
      <pc:sldChg chg="modSp mod">
        <pc:chgData name="Lutticken,Ian" userId="7c924bd7-b15d-44ce-a55d-4f6ade4fe12e" providerId="ADAL" clId="{E94DC1D4-0EAC-42DF-9C54-94D96BAA819C}" dt="2023-12-04T15:32:07.245" v="13" actId="20577"/>
        <pc:sldMkLst>
          <pc:docMk/>
          <pc:sldMk cId="857287555" sldId="275"/>
        </pc:sldMkLst>
        <pc:spChg chg="mod">
          <ac:chgData name="Lutticken,Ian" userId="7c924bd7-b15d-44ce-a55d-4f6ade4fe12e" providerId="ADAL" clId="{E94DC1D4-0EAC-42DF-9C54-94D96BAA819C}" dt="2023-12-04T15:32:07.245" v="13" actId="20577"/>
          <ac:spMkLst>
            <pc:docMk/>
            <pc:sldMk cId="857287555" sldId="275"/>
            <ac:spMk id="6" creationId="{9C7AEA56-28DE-4C7F-B29E-CBA1FAF09F68}"/>
          </ac:spMkLst>
        </pc:spChg>
      </pc:sldChg>
      <pc:sldChg chg="del">
        <pc:chgData name="Lutticken,Ian" userId="7c924bd7-b15d-44ce-a55d-4f6ade4fe12e" providerId="ADAL" clId="{E94DC1D4-0EAC-42DF-9C54-94D96BAA819C}" dt="2023-12-04T15:34:30.917" v="14" actId="2696"/>
        <pc:sldMkLst>
          <pc:docMk/>
          <pc:sldMk cId="758618599" sldId="277"/>
        </pc:sldMkLst>
      </pc:sldChg>
      <pc:sldChg chg="modSp mod">
        <pc:chgData name="Lutticken,Ian" userId="7c924bd7-b15d-44ce-a55d-4f6ade4fe12e" providerId="ADAL" clId="{E94DC1D4-0EAC-42DF-9C54-94D96BAA819C}" dt="2023-12-04T15:38:50.510" v="40" actId="20577"/>
        <pc:sldMkLst>
          <pc:docMk/>
          <pc:sldMk cId="3666390837" sldId="279"/>
        </pc:sldMkLst>
        <pc:spChg chg="mod">
          <ac:chgData name="Lutticken,Ian" userId="7c924bd7-b15d-44ce-a55d-4f6ade4fe12e" providerId="ADAL" clId="{E94DC1D4-0EAC-42DF-9C54-94D96BAA819C}" dt="2023-12-04T15:38:50.510" v="40" actId="20577"/>
          <ac:spMkLst>
            <pc:docMk/>
            <pc:sldMk cId="3666390837" sldId="279"/>
            <ac:spMk id="4" creationId="{B7039A79-FB37-4AA0-9E71-5EA1A2DE632F}"/>
          </ac:spMkLst>
        </pc:spChg>
      </pc:sldChg>
      <pc:sldChg chg="modSp mod">
        <pc:chgData name="Lutticken,Ian" userId="7c924bd7-b15d-44ce-a55d-4f6ade4fe12e" providerId="ADAL" clId="{E94DC1D4-0EAC-42DF-9C54-94D96BAA819C}" dt="2023-12-04T15:35:51.605" v="17" actId="20577"/>
        <pc:sldMkLst>
          <pc:docMk/>
          <pc:sldMk cId="2691342478" sldId="284"/>
        </pc:sldMkLst>
        <pc:spChg chg="mod">
          <ac:chgData name="Lutticken,Ian" userId="7c924bd7-b15d-44ce-a55d-4f6ade4fe12e" providerId="ADAL" clId="{E94DC1D4-0EAC-42DF-9C54-94D96BAA819C}" dt="2023-12-04T15:35:51.605" v="17" actId="20577"/>
          <ac:spMkLst>
            <pc:docMk/>
            <pc:sldMk cId="2691342478" sldId="284"/>
            <ac:spMk id="4" creationId="{DE258EB7-D90B-43FD-9A2B-AA508BBAE6E2}"/>
          </ac:spMkLst>
        </pc:spChg>
        <pc:spChg chg="mod">
          <ac:chgData name="Lutticken,Ian" userId="7c924bd7-b15d-44ce-a55d-4f6ade4fe12e" providerId="ADAL" clId="{E94DC1D4-0EAC-42DF-9C54-94D96BAA819C}" dt="2023-12-04T15:35:47.121" v="15"/>
          <ac:spMkLst>
            <pc:docMk/>
            <pc:sldMk cId="2691342478" sldId="284"/>
            <ac:spMk id="5" creationId="{777B6683-16C7-49CA-8A17-7AE3DB1EF13B}"/>
          </ac:spMkLst>
        </pc:spChg>
      </pc:sldChg>
      <pc:sldChg chg="modSp mod">
        <pc:chgData name="Lutticken,Ian" userId="7c924bd7-b15d-44ce-a55d-4f6ade4fe12e" providerId="ADAL" clId="{E94DC1D4-0EAC-42DF-9C54-94D96BAA819C}" dt="2023-12-04T15:58:53.256" v="195" actId="20577"/>
        <pc:sldMkLst>
          <pc:docMk/>
          <pc:sldMk cId="1153625013" sldId="285"/>
        </pc:sldMkLst>
        <pc:spChg chg="mod">
          <ac:chgData name="Lutticken,Ian" userId="7c924bd7-b15d-44ce-a55d-4f6ade4fe12e" providerId="ADAL" clId="{E94DC1D4-0EAC-42DF-9C54-94D96BAA819C}" dt="2023-12-04T15:58:53.256" v="195" actId="20577"/>
          <ac:spMkLst>
            <pc:docMk/>
            <pc:sldMk cId="1153625013" sldId="285"/>
            <ac:spMk id="4" creationId="{B7039A79-FB37-4AA0-9E71-5EA1A2DE632F}"/>
          </ac:spMkLst>
        </pc:spChg>
      </pc:sldChg>
      <pc:sldChg chg="modSp mod">
        <pc:chgData name="Lutticken,Ian" userId="7c924bd7-b15d-44ce-a55d-4f6ade4fe12e" providerId="ADAL" clId="{E94DC1D4-0EAC-42DF-9C54-94D96BAA819C}" dt="2023-12-04T18:22:06.259" v="532" actId="20577"/>
        <pc:sldMkLst>
          <pc:docMk/>
          <pc:sldMk cId="2128048737" sldId="286"/>
        </pc:sldMkLst>
        <pc:spChg chg="mod">
          <ac:chgData name="Lutticken,Ian" userId="7c924bd7-b15d-44ce-a55d-4f6ade4fe12e" providerId="ADAL" clId="{E94DC1D4-0EAC-42DF-9C54-94D96BAA819C}" dt="2023-12-04T18:22:06.259" v="532" actId="20577"/>
          <ac:spMkLst>
            <pc:docMk/>
            <pc:sldMk cId="2128048737" sldId="286"/>
            <ac:spMk id="4" creationId="{B7039A79-FB37-4AA0-9E71-5EA1A2DE632F}"/>
          </ac:spMkLst>
        </pc:spChg>
      </pc:sldChg>
      <pc:sldChg chg="mod modShow">
        <pc:chgData name="Lutticken,Ian" userId="7c924bd7-b15d-44ce-a55d-4f6ade4fe12e" providerId="ADAL" clId="{E94DC1D4-0EAC-42DF-9C54-94D96BAA819C}" dt="2023-12-04T15:37:06.917" v="19" actId="729"/>
        <pc:sldMkLst>
          <pc:docMk/>
          <pc:sldMk cId="872440550" sldId="294"/>
        </pc:sldMkLst>
      </pc:sldChg>
      <pc:sldChg chg="ord">
        <pc:chgData name="Lutticken,Ian" userId="7c924bd7-b15d-44ce-a55d-4f6ade4fe12e" providerId="ADAL" clId="{E94DC1D4-0EAC-42DF-9C54-94D96BAA819C}" dt="2023-12-04T18:18:26.607" v="462"/>
        <pc:sldMkLst>
          <pc:docMk/>
          <pc:sldMk cId="284219519" sldId="295"/>
        </pc:sldMkLst>
      </pc:sldChg>
      <pc:sldChg chg="addSp modSp mod modNotesTx">
        <pc:chgData name="Lutticken,Ian" userId="7c924bd7-b15d-44ce-a55d-4f6ade4fe12e" providerId="ADAL" clId="{E94DC1D4-0EAC-42DF-9C54-94D96BAA819C}" dt="2023-12-04T16:08:04.010" v="230" actId="1035"/>
        <pc:sldMkLst>
          <pc:docMk/>
          <pc:sldMk cId="1980667377" sldId="296"/>
        </pc:sldMkLst>
        <pc:spChg chg="add mod">
          <ac:chgData name="Lutticken,Ian" userId="7c924bd7-b15d-44ce-a55d-4f6ade4fe12e" providerId="ADAL" clId="{E94DC1D4-0EAC-42DF-9C54-94D96BAA819C}" dt="2023-12-04T15:44:31.522" v="119" actId="1076"/>
          <ac:spMkLst>
            <pc:docMk/>
            <pc:sldMk cId="1980667377" sldId="296"/>
            <ac:spMk id="3" creationId="{E84836BF-7EF6-094C-4193-E078950F1BBF}"/>
          </ac:spMkLst>
        </pc:spChg>
        <pc:spChg chg="mod">
          <ac:chgData name="Lutticken,Ian" userId="7c924bd7-b15d-44ce-a55d-4f6ade4fe12e" providerId="ADAL" clId="{E94DC1D4-0EAC-42DF-9C54-94D96BAA819C}" dt="2023-12-04T15:39:30.248" v="63" actId="20577"/>
          <ac:spMkLst>
            <pc:docMk/>
            <pc:sldMk cId="1980667377" sldId="296"/>
            <ac:spMk id="4" creationId="{DE258EB7-D90B-43FD-9A2B-AA508BBAE6E2}"/>
          </ac:spMkLst>
        </pc:spChg>
        <pc:spChg chg="add mod">
          <ac:chgData name="Lutticken,Ian" userId="7c924bd7-b15d-44ce-a55d-4f6ade4fe12e" providerId="ADAL" clId="{E94DC1D4-0EAC-42DF-9C54-94D96BAA819C}" dt="2023-12-04T15:44:20.961" v="117" actId="1076"/>
          <ac:spMkLst>
            <pc:docMk/>
            <pc:sldMk cId="1980667377" sldId="296"/>
            <ac:spMk id="6" creationId="{19D67E4F-6970-19B6-8991-79560E7BABA2}"/>
          </ac:spMkLst>
        </pc:spChg>
        <pc:spChg chg="add mod">
          <ac:chgData name="Lutticken,Ian" userId="7c924bd7-b15d-44ce-a55d-4f6ade4fe12e" providerId="ADAL" clId="{E94DC1D4-0EAC-42DF-9C54-94D96BAA819C}" dt="2023-12-04T16:08:04.010" v="230" actId="1035"/>
          <ac:spMkLst>
            <pc:docMk/>
            <pc:sldMk cId="1980667377" sldId="296"/>
            <ac:spMk id="7" creationId="{50637492-02F9-DD1E-2E46-372569F0872C}"/>
          </ac:spMkLst>
        </pc:spChg>
        <pc:picChg chg="add mod">
          <ac:chgData name="Lutticken,Ian" userId="7c924bd7-b15d-44ce-a55d-4f6ade4fe12e" providerId="ADAL" clId="{E94DC1D4-0EAC-42DF-9C54-94D96BAA819C}" dt="2023-12-04T16:08:04.010" v="230" actId="1035"/>
          <ac:picMkLst>
            <pc:docMk/>
            <pc:sldMk cId="1980667377" sldId="296"/>
            <ac:picMk id="8" creationId="{EB1D9ED0-B775-C424-610B-6BBD81AC3119}"/>
          </ac:picMkLst>
        </pc:picChg>
        <pc:picChg chg="mod">
          <ac:chgData name="Lutticken,Ian" userId="7c924bd7-b15d-44ce-a55d-4f6ade4fe12e" providerId="ADAL" clId="{E94DC1D4-0EAC-42DF-9C54-94D96BAA819C}" dt="2023-12-04T15:41:05.960" v="66" actId="1076"/>
          <ac:picMkLst>
            <pc:docMk/>
            <pc:sldMk cId="1980667377" sldId="296"/>
            <ac:picMk id="3074" creationId="{E493F914-1966-F8FB-B992-C417FA5F2F2C}"/>
          </ac:picMkLst>
        </pc:picChg>
      </pc:sldChg>
      <pc:sldChg chg="del mod modShow">
        <pc:chgData name="Lutticken,Ian" userId="7c924bd7-b15d-44ce-a55d-4f6ade4fe12e" providerId="ADAL" clId="{E94DC1D4-0EAC-42DF-9C54-94D96BAA819C}" dt="2023-12-04T15:58:35.147" v="174" actId="2696"/>
        <pc:sldMkLst>
          <pc:docMk/>
          <pc:sldMk cId="3128381845" sldId="297"/>
        </pc:sldMkLst>
      </pc:sldChg>
      <pc:sldChg chg="addSp delSp modSp add mod ord modNotesTx">
        <pc:chgData name="Lutticken,Ian" userId="7c924bd7-b15d-44ce-a55d-4f6ade4fe12e" providerId="ADAL" clId="{E94DC1D4-0EAC-42DF-9C54-94D96BAA819C}" dt="2023-12-04T16:12:36.449" v="317" actId="20577"/>
        <pc:sldMkLst>
          <pc:docMk/>
          <pc:sldMk cId="243329590" sldId="299"/>
        </pc:sldMkLst>
        <pc:spChg chg="del">
          <ac:chgData name="Lutticken,Ian" userId="7c924bd7-b15d-44ce-a55d-4f6ade4fe12e" providerId="ADAL" clId="{E94DC1D4-0EAC-42DF-9C54-94D96BAA819C}" dt="2023-12-04T16:10:25.372" v="284" actId="478"/>
          <ac:spMkLst>
            <pc:docMk/>
            <pc:sldMk cId="243329590" sldId="299"/>
            <ac:spMk id="3" creationId="{E84836BF-7EF6-094C-4193-E078950F1BBF}"/>
          </ac:spMkLst>
        </pc:spChg>
        <pc:spChg chg="mod">
          <ac:chgData name="Lutticken,Ian" userId="7c924bd7-b15d-44ce-a55d-4f6ade4fe12e" providerId="ADAL" clId="{E94DC1D4-0EAC-42DF-9C54-94D96BAA819C}" dt="2023-12-04T16:10:14.272" v="281" actId="20577"/>
          <ac:spMkLst>
            <pc:docMk/>
            <pc:sldMk cId="243329590" sldId="299"/>
            <ac:spMk id="4" creationId="{DE258EB7-D90B-43FD-9A2B-AA508BBAE6E2}"/>
          </ac:spMkLst>
        </pc:spChg>
        <pc:spChg chg="del">
          <ac:chgData name="Lutticken,Ian" userId="7c924bd7-b15d-44ce-a55d-4f6ade4fe12e" providerId="ADAL" clId="{E94DC1D4-0EAC-42DF-9C54-94D96BAA819C}" dt="2023-12-04T16:10:21.066" v="282" actId="478"/>
          <ac:spMkLst>
            <pc:docMk/>
            <pc:sldMk cId="243329590" sldId="299"/>
            <ac:spMk id="6" creationId="{19D67E4F-6970-19B6-8991-79560E7BABA2}"/>
          </ac:spMkLst>
        </pc:spChg>
        <pc:spChg chg="del mod">
          <ac:chgData name="Lutticken,Ian" userId="7c924bd7-b15d-44ce-a55d-4f6ade4fe12e" providerId="ADAL" clId="{E94DC1D4-0EAC-42DF-9C54-94D96BAA819C}" dt="2023-12-04T16:10:21.066" v="282" actId="478"/>
          <ac:spMkLst>
            <pc:docMk/>
            <pc:sldMk cId="243329590" sldId="299"/>
            <ac:spMk id="7" creationId="{50637492-02F9-DD1E-2E46-372569F0872C}"/>
          </ac:spMkLst>
        </pc:spChg>
        <pc:picChg chg="add mod">
          <ac:chgData name="Lutticken,Ian" userId="7c924bd7-b15d-44ce-a55d-4f6ade4fe12e" providerId="ADAL" clId="{E94DC1D4-0EAC-42DF-9C54-94D96BAA819C}" dt="2023-12-04T16:11:38.612" v="292" actId="1076"/>
          <ac:picMkLst>
            <pc:docMk/>
            <pc:sldMk cId="243329590" sldId="299"/>
            <ac:picMk id="2" creationId="{E93A5525-DFB7-1A32-195D-DE2846F2A265}"/>
          </ac:picMkLst>
        </pc:picChg>
        <pc:picChg chg="del mod">
          <ac:chgData name="Lutticken,Ian" userId="7c924bd7-b15d-44ce-a55d-4f6ade4fe12e" providerId="ADAL" clId="{E94DC1D4-0EAC-42DF-9C54-94D96BAA819C}" dt="2023-12-04T16:10:22.959" v="283" actId="478"/>
          <ac:picMkLst>
            <pc:docMk/>
            <pc:sldMk cId="243329590" sldId="299"/>
            <ac:picMk id="8" creationId="{EB1D9ED0-B775-C424-610B-6BBD81AC3119}"/>
          </ac:picMkLst>
        </pc:picChg>
        <pc:picChg chg="del">
          <ac:chgData name="Lutticken,Ian" userId="7c924bd7-b15d-44ce-a55d-4f6ade4fe12e" providerId="ADAL" clId="{E94DC1D4-0EAC-42DF-9C54-94D96BAA819C}" dt="2023-12-04T16:09:46.045" v="235" actId="478"/>
          <ac:picMkLst>
            <pc:docMk/>
            <pc:sldMk cId="243329590" sldId="299"/>
            <ac:picMk id="3074" creationId="{E493F914-1966-F8FB-B992-C417FA5F2F2C}"/>
          </ac:picMkLst>
        </pc:picChg>
      </pc:sldChg>
      <pc:sldChg chg="del">
        <pc:chgData name="Lutticken,Ian" userId="7c924bd7-b15d-44ce-a55d-4f6ade4fe12e" providerId="ADAL" clId="{E94DC1D4-0EAC-42DF-9C54-94D96BAA819C}" dt="2023-12-04T15:58:40.641" v="175" actId="2696"/>
        <pc:sldMkLst>
          <pc:docMk/>
          <pc:sldMk cId="1533551567" sldId="299"/>
        </pc:sldMkLst>
      </pc:sldChg>
      <pc:sldChg chg="addSp delSp modSp add mod modNotesTx">
        <pc:chgData name="Lutticken,Ian" userId="7c924bd7-b15d-44ce-a55d-4f6ade4fe12e" providerId="ADAL" clId="{E94DC1D4-0EAC-42DF-9C54-94D96BAA819C}" dt="2023-12-04T16:15:29.876" v="460" actId="20577"/>
        <pc:sldMkLst>
          <pc:docMk/>
          <pc:sldMk cId="1734437879" sldId="300"/>
        </pc:sldMkLst>
        <pc:spChg chg="del">
          <ac:chgData name="Lutticken,Ian" userId="7c924bd7-b15d-44ce-a55d-4f6ade4fe12e" providerId="ADAL" clId="{E94DC1D4-0EAC-42DF-9C54-94D96BAA819C}" dt="2023-12-04T16:13:29.053" v="325" actId="478"/>
          <ac:spMkLst>
            <pc:docMk/>
            <pc:sldMk cId="1734437879" sldId="300"/>
            <ac:spMk id="4" creationId="{DE258EB7-D90B-43FD-9A2B-AA508BBAE6E2}"/>
          </ac:spMkLst>
        </pc:spChg>
        <pc:spChg chg="add del mod">
          <ac:chgData name="Lutticken,Ian" userId="7c924bd7-b15d-44ce-a55d-4f6ade4fe12e" providerId="ADAL" clId="{E94DC1D4-0EAC-42DF-9C54-94D96BAA819C}" dt="2023-12-04T16:13:33.167" v="327" actId="478"/>
          <ac:spMkLst>
            <pc:docMk/>
            <pc:sldMk cId="1734437879" sldId="300"/>
            <ac:spMk id="6" creationId="{558A946D-2E06-37DC-B700-7A8A744AA4B0}"/>
          </ac:spMkLst>
        </pc:spChg>
        <pc:picChg chg="del">
          <ac:chgData name="Lutticken,Ian" userId="7c924bd7-b15d-44ce-a55d-4f6ade4fe12e" providerId="ADAL" clId="{E94DC1D4-0EAC-42DF-9C54-94D96BAA819C}" dt="2023-12-04T16:13:09.108" v="319" actId="478"/>
          <ac:picMkLst>
            <pc:docMk/>
            <pc:sldMk cId="1734437879" sldId="300"/>
            <ac:picMk id="2" creationId="{E93A5525-DFB7-1A32-195D-DE2846F2A265}"/>
          </ac:picMkLst>
        </pc:picChg>
        <pc:picChg chg="add mod">
          <ac:chgData name="Lutticken,Ian" userId="7c924bd7-b15d-44ce-a55d-4f6ade4fe12e" providerId="ADAL" clId="{E94DC1D4-0EAC-42DF-9C54-94D96BAA819C}" dt="2023-12-04T16:13:38.775" v="350" actId="1035"/>
          <ac:picMkLst>
            <pc:docMk/>
            <pc:sldMk cId="1734437879" sldId="300"/>
            <ac:picMk id="3" creationId="{DF0DC23B-98DC-1B78-83DC-83F83A37677A}"/>
          </ac:picMkLst>
        </pc:picChg>
      </pc:sldChg>
      <pc:sldChg chg="addSp delSp modSp add mod ord setBg addAnim delAnim setClrOvrMap modNotesTx">
        <pc:chgData name="Lutticken,Ian" userId="7c924bd7-b15d-44ce-a55d-4f6ade4fe12e" providerId="ADAL" clId="{E94DC1D4-0EAC-42DF-9C54-94D96BAA819C}" dt="2023-12-04T20:31:33.090" v="562"/>
        <pc:sldMkLst>
          <pc:docMk/>
          <pc:sldMk cId="2834091464" sldId="301"/>
        </pc:sldMkLst>
        <pc:spChg chg="mod ord">
          <ac:chgData name="Lutticken,Ian" userId="7c924bd7-b15d-44ce-a55d-4f6ade4fe12e" providerId="ADAL" clId="{E94DC1D4-0EAC-42DF-9C54-94D96BAA819C}" dt="2023-12-04T18:27:24.382" v="548" actId="26606"/>
          <ac:spMkLst>
            <pc:docMk/>
            <pc:sldMk cId="2834091464" sldId="301"/>
            <ac:spMk id="4" creationId="{DE258EB7-D90B-43FD-9A2B-AA508BBAE6E2}"/>
          </ac:spMkLst>
        </pc:spChg>
        <pc:spChg chg="add del">
          <ac:chgData name="Lutticken,Ian" userId="7c924bd7-b15d-44ce-a55d-4f6ade4fe12e" providerId="ADAL" clId="{E94DC1D4-0EAC-42DF-9C54-94D96BAA819C}" dt="2023-12-04T18:27:06.200" v="538" actId="26606"/>
          <ac:spMkLst>
            <pc:docMk/>
            <pc:sldMk cId="2834091464" sldId="301"/>
            <ac:spMk id="10" creationId="{71B2258F-86CA-4D4D-8270-BC05FCDEBFB3}"/>
          </ac:spMkLst>
        </pc:spChg>
        <pc:spChg chg="add del">
          <ac:chgData name="Lutticken,Ian" userId="7c924bd7-b15d-44ce-a55d-4f6ade4fe12e" providerId="ADAL" clId="{E94DC1D4-0EAC-42DF-9C54-94D96BAA819C}" dt="2023-12-04T18:27:09.056" v="540" actId="26606"/>
          <ac:spMkLst>
            <pc:docMk/>
            <pc:sldMk cId="2834091464" sldId="301"/>
            <ac:spMk id="12" creationId="{097CD68E-23E3-4007-8847-CD0944C4F7BE}"/>
          </ac:spMkLst>
        </pc:spChg>
        <pc:spChg chg="add del">
          <ac:chgData name="Lutticken,Ian" userId="7c924bd7-b15d-44ce-a55d-4f6ade4fe12e" providerId="ADAL" clId="{E94DC1D4-0EAC-42DF-9C54-94D96BAA819C}" dt="2023-12-04T18:27:09.056" v="540" actId="26606"/>
          <ac:spMkLst>
            <pc:docMk/>
            <pc:sldMk cId="2834091464" sldId="301"/>
            <ac:spMk id="13" creationId="{E91DC736-0EF8-4F87-9146-EBF1D2EE4D3D}"/>
          </ac:spMkLst>
        </pc:spChg>
        <pc:spChg chg="add del">
          <ac:chgData name="Lutticken,Ian" userId="7c924bd7-b15d-44ce-a55d-4f6ade4fe12e" providerId="ADAL" clId="{E94DC1D4-0EAC-42DF-9C54-94D96BAA819C}" dt="2023-12-04T18:27:09.056" v="540" actId="26606"/>
          <ac:spMkLst>
            <pc:docMk/>
            <pc:sldMk cId="2834091464" sldId="301"/>
            <ac:spMk id="14" creationId="{AF2F604E-43BE-4DC3-B983-E071523364F8}"/>
          </ac:spMkLst>
        </pc:spChg>
        <pc:spChg chg="add del">
          <ac:chgData name="Lutticken,Ian" userId="7c924bd7-b15d-44ce-a55d-4f6ade4fe12e" providerId="ADAL" clId="{E94DC1D4-0EAC-42DF-9C54-94D96BAA819C}" dt="2023-12-04T18:27:09.056" v="540" actId="26606"/>
          <ac:spMkLst>
            <pc:docMk/>
            <pc:sldMk cId="2834091464" sldId="301"/>
            <ac:spMk id="16" creationId="{08C9B587-E65E-4B52-B37C-ABEBB6E87928}"/>
          </ac:spMkLst>
        </pc:spChg>
        <pc:spChg chg="add del">
          <ac:chgData name="Lutticken,Ian" userId="7c924bd7-b15d-44ce-a55d-4f6ade4fe12e" providerId="ADAL" clId="{E94DC1D4-0EAC-42DF-9C54-94D96BAA819C}" dt="2023-12-04T18:27:14.048" v="543" actId="26606"/>
          <ac:spMkLst>
            <pc:docMk/>
            <pc:sldMk cId="2834091464" sldId="301"/>
            <ac:spMk id="18" creationId="{0671A8AE-40A1-4631-A6B8-581AFF065482}"/>
          </ac:spMkLst>
        </pc:spChg>
        <pc:spChg chg="add del">
          <ac:chgData name="Lutticken,Ian" userId="7c924bd7-b15d-44ce-a55d-4f6ade4fe12e" providerId="ADAL" clId="{E94DC1D4-0EAC-42DF-9C54-94D96BAA819C}" dt="2023-12-04T18:27:14.048" v="543" actId="26606"/>
          <ac:spMkLst>
            <pc:docMk/>
            <pc:sldMk cId="2834091464" sldId="301"/>
            <ac:spMk id="19" creationId="{AB58EF07-17C2-48CF-ABB0-EEF1F17CB8F0}"/>
          </ac:spMkLst>
        </pc:spChg>
        <pc:spChg chg="add del">
          <ac:chgData name="Lutticken,Ian" userId="7c924bd7-b15d-44ce-a55d-4f6ade4fe12e" providerId="ADAL" clId="{E94DC1D4-0EAC-42DF-9C54-94D96BAA819C}" dt="2023-12-04T18:27:14.048" v="543" actId="26606"/>
          <ac:spMkLst>
            <pc:docMk/>
            <pc:sldMk cId="2834091464" sldId="301"/>
            <ac:spMk id="20" creationId="{AF2F604E-43BE-4DC3-B983-E071523364F8}"/>
          </ac:spMkLst>
        </pc:spChg>
        <pc:spChg chg="add del">
          <ac:chgData name="Lutticken,Ian" userId="7c924bd7-b15d-44ce-a55d-4f6ade4fe12e" providerId="ADAL" clId="{E94DC1D4-0EAC-42DF-9C54-94D96BAA819C}" dt="2023-12-04T18:27:14.048" v="543" actId="26606"/>
          <ac:spMkLst>
            <pc:docMk/>
            <pc:sldMk cId="2834091464" sldId="301"/>
            <ac:spMk id="21" creationId="{08C9B587-E65E-4B52-B37C-ABEBB6E87928}"/>
          </ac:spMkLst>
        </pc:spChg>
        <pc:spChg chg="add del">
          <ac:chgData name="Lutticken,Ian" userId="7c924bd7-b15d-44ce-a55d-4f6ade4fe12e" providerId="ADAL" clId="{E94DC1D4-0EAC-42DF-9C54-94D96BAA819C}" dt="2023-12-04T18:27:16.209" v="545" actId="26606"/>
          <ac:spMkLst>
            <pc:docMk/>
            <pc:sldMk cId="2834091464" sldId="301"/>
            <ac:spMk id="23" creationId="{37C89E4B-3C9F-44B9-8B86-D9E3D112D8EC}"/>
          </ac:spMkLst>
        </pc:spChg>
        <pc:spChg chg="add del">
          <ac:chgData name="Lutticken,Ian" userId="7c924bd7-b15d-44ce-a55d-4f6ade4fe12e" providerId="ADAL" clId="{E94DC1D4-0EAC-42DF-9C54-94D96BAA819C}" dt="2023-12-04T18:27:24.382" v="548" actId="26606"/>
          <ac:spMkLst>
            <pc:docMk/>
            <pc:sldMk cId="2834091464" sldId="301"/>
            <ac:spMk id="27" creationId="{71B2258F-86CA-4D4D-8270-BC05FCDEBFB3}"/>
          </ac:spMkLst>
        </pc:spChg>
        <pc:picChg chg="del">
          <ac:chgData name="Lutticken,Ian" userId="7c924bd7-b15d-44ce-a55d-4f6ade4fe12e" providerId="ADAL" clId="{E94DC1D4-0EAC-42DF-9C54-94D96BAA819C}" dt="2023-12-04T18:20:50.924" v="522" actId="478"/>
          <ac:picMkLst>
            <pc:docMk/>
            <pc:sldMk cId="2834091464" sldId="301"/>
            <ac:picMk id="2" creationId="{E93A5525-DFB7-1A32-195D-DE2846F2A265}"/>
          </ac:picMkLst>
        </pc:picChg>
        <pc:picChg chg="add del mod">
          <ac:chgData name="Lutticken,Ian" userId="7c924bd7-b15d-44ce-a55d-4f6ade4fe12e" providerId="ADAL" clId="{E94DC1D4-0EAC-42DF-9C54-94D96BAA819C}" dt="2023-12-04T18:58:09.452" v="552" actId="478"/>
          <ac:picMkLst>
            <pc:docMk/>
            <pc:sldMk cId="2834091464" sldId="301"/>
            <ac:picMk id="5" creationId="{BA379C84-C937-DD0D-B3BA-B9A1F44DBBCF}"/>
          </ac:picMkLst>
        </pc:picChg>
        <pc:picChg chg="add del mod">
          <ac:chgData name="Lutticken,Ian" userId="7c924bd7-b15d-44ce-a55d-4f6ade4fe12e" providerId="ADAL" clId="{E94DC1D4-0EAC-42DF-9C54-94D96BAA819C}" dt="2023-12-04T18:58:11.668" v="553" actId="478"/>
          <ac:picMkLst>
            <pc:docMk/>
            <pc:sldMk cId="2834091464" sldId="301"/>
            <ac:picMk id="6" creationId="{18651B95-A695-6812-FC32-909D59494217}"/>
          </ac:picMkLst>
        </pc:picChg>
        <pc:picChg chg="add mod">
          <ac:chgData name="Lutticken,Ian" userId="7c924bd7-b15d-44ce-a55d-4f6ade4fe12e" providerId="ADAL" clId="{E94DC1D4-0EAC-42DF-9C54-94D96BAA819C}" dt="2023-12-04T18:58:24.944" v="556" actId="1076"/>
          <ac:picMkLst>
            <pc:docMk/>
            <pc:sldMk cId="2834091464" sldId="301"/>
            <ac:picMk id="7" creationId="{1D7302FD-2BB3-7A16-D003-CF093D9EB454}"/>
          </ac:picMkLst>
        </pc:picChg>
        <pc:cxnChg chg="add del">
          <ac:chgData name="Lutticken,Ian" userId="7c924bd7-b15d-44ce-a55d-4f6ade4fe12e" providerId="ADAL" clId="{E94DC1D4-0EAC-42DF-9C54-94D96BAA819C}" dt="2023-12-04T18:27:16.209" v="545" actId="26606"/>
          <ac:cxnSpMkLst>
            <pc:docMk/>
            <pc:sldMk cId="2834091464" sldId="301"/>
            <ac:cxnSpMk id="24" creationId="{AA2EAA10-076F-46BD-8F0F-B9A2FB77A85C}"/>
          </ac:cxnSpMkLst>
        </pc:cxnChg>
        <pc:cxnChg chg="add del">
          <ac:chgData name="Lutticken,Ian" userId="7c924bd7-b15d-44ce-a55d-4f6ade4fe12e" providerId="ADAL" clId="{E94DC1D4-0EAC-42DF-9C54-94D96BAA819C}" dt="2023-12-04T18:27:16.209" v="545" actId="26606"/>
          <ac:cxnSpMkLst>
            <pc:docMk/>
            <pc:sldMk cId="2834091464" sldId="301"/>
            <ac:cxnSpMk id="25" creationId="{D891E407-403B-4764-86C9-33A56D3BCAA3}"/>
          </ac:cxnSpMkLst>
        </pc:cxnChg>
      </pc:sldChg>
    </pc:docChg>
  </pc:docChgLst>
  <pc:docChgLst>
    <pc:chgData name="Gitzendanner, Matt" userId="b4bd9a28-947d-4019-a646-080a1de8474c" providerId="ADAL" clId="{8A58E1C4-9DCE-4553-BDED-FDF63E9BC5EE}"/>
    <pc:docChg chg="undo custSel addSld modSld modMainMaster modSection">
      <pc:chgData name="Gitzendanner, Matt" userId="b4bd9a28-947d-4019-a646-080a1de8474c" providerId="ADAL" clId="{8A58E1C4-9DCE-4553-BDED-FDF63E9BC5EE}" dt="2023-12-15T17:24:18.634" v="540" actId="20577"/>
      <pc:docMkLst>
        <pc:docMk/>
      </pc:docMkLst>
      <pc:sldChg chg="modSp">
        <pc:chgData name="Gitzendanner, Matt" userId="b4bd9a28-947d-4019-a646-080a1de8474c" providerId="ADAL" clId="{8A58E1C4-9DCE-4553-BDED-FDF63E9BC5EE}" dt="2023-12-15T17:08:16.094" v="145"/>
        <pc:sldMkLst>
          <pc:docMk/>
          <pc:sldMk cId="857287555" sldId="275"/>
        </pc:sldMkLst>
        <pc:spChg chg="mod">
          <ac:chgData name="Gitzendanner, Matt" userId="b4bd9a28-947d-4019-a646-080a1de8474c" providerId="ADAL" clId="{8A58E1C4-9DCE-4553-BDED-FDF63E9BC5EE}" dt="2023-12-15T17:08:16.094" v="145"/>
          <ac:spMkLst>
            <pc:docMk/>
            <pc:sldMk cId="857287555" sldId="275"/>
            <ac:spMk id="6" creationId="{9C7AEA56-28DE-4C7F-B29E-CBA1FAF09F68}"/>
          </ac:spMkLst>
        </pc:spChg>
      </pc:sldChg>
      <pc:sldChg chg="modSp">
        <pc:chgData name="Gitzendanner, Matt" userId="b4bd9a28-947d-4019-a646-080a1de8474c" providerId="ADAL" clId="{8A58E1C4-9DCE-4553-BDED-FDF63E9BC5EE}" dt="2023-12-15T17:08:16.094" v="145"/>
        <pc:sldMkLst>
          <pc:docMk/>
          <pc:sldMk cId="3666390837" sldId="279"/>
        </pc:sldMkLst>
        <pc:spChg chg="mod">
          <ac:chgData name="Gitzendanner, Matt" userId="b4bd9a28-947d-4019-a646-080a1de8474c" providerId="ADAL" clId="{8A58E1C4-9DCE-4553-BDED-FDF63E9BC5EE}" dt="2023-12-15T17:08:16.094" v="145"/>
          <ac:spMkLst>
            <pc:docMk/>
            <pc:sldMk cId="3666390837" sldId="279"/>
            <ac:spMk id="4" creationId="{B7039A79-FB37-4AA0-9E71-5EA1A2DE632F}"/>
          </ac:spMkLst>
        </pc:spChg>
      </pc:sldChg>
      <pc:sldChg chg="modSp">
        <pc:chgData name="Gitzendanner, Matt" userId="b4bd9a28-947d-4019-a646-080a1de8474c" providerId="ADAL" clId="{8A58E1C4-9DCE-4553-BDED-FDF63E9BC5EE}" dt="2023-12-15T17:08:16.094" v="145"/>
        <pc:sldMkLst>
          <pc:docMk/>
          <pc:sldMk cId="2691342478" sldId="284"/>
        </pc:sldMkLst>
        <pc:spChg chg="mod">
          <ac:chgData name="Gitzendanner, Matt" userId="b4bd9a28-947d-4019-a646-080a1de8474c" providerId="ADAL" clId="{8A58E1C4-9DCE-4553-BDED-FDF63E9BC5EE}" dt="2023-12-15T17:08:16.094" v="145"/>
          <ac:spMkLst>
            <pc:docMk/>
            <pc:sldMk cId="2691342478" sldId="284"/>
            <ac:spMk id="4" creationId="{DE258EB7-D90B-43FD-9A2B-AA508BBAE6E2}"/>
          </ac:spMkLst>
        </pc:spChg>
      </pc:sldChg>
      <pc:sldChg chg="modSp mod">
        <pc:chgData name="Gitzendanner, Matt" userId="b4bd9a28-947d-4019-a646-080a1de8474c" providerId="ADAL" clId="{8A58E1C4-9DCE-4553-BDED-FDF63E9BC5EE}" dt="2023-12-15T17:08:16.094" v="145"/>
        <pc:sldMkLst>
          <pc:docMk/>
          <pc:sldMk cId="1153625013" sldId="285"/>
        </pc:sldMkLst>
        <pc:spChg chg="mod">
          <ac:chgData name="Gitzendanner, Matt" userId="b4bd9a28-947d-4019-a646-080a1de8474c" providerId="ADAL" clId="{8A58E1C4-9DCE-4553-BDED-FDF63E9BC5EE}" dt="2023-12-15T17:08:16.094" v="145"/>
          <ac:spMkLst>
            <pc:docMk/>
            <pc:sldMk cId="1153625013" sldId="285"/>
            <ac:spMk id="4" creationId="{B7039A79-FB37-4AA0-9E71-5EA1A2DE632F}"/>
          </ac:spMkLst>
        </pc:spChg>
      </pc:sldChg>
      <pc:sldChg chg="modSp">
        <pc:chgData name="Gitzendanner, Matt" userId="b4bd9a28-947d-4019-a646-080a1de8474c" providerId="ADAL" clId="{8A58E1C4-9DCE-4553-BDED-FDF63E9BC5EE}" dt="2023-12-15T17:08:16.094" v="145"/>
        <pc:sldMkLst>
          <pc:docMk/>
          <pc:sldMk cId="2128048737" sldId="286"/>
        </pc:sldMkLst>
        <pc:spChg chg="mod">
          <ac:chgData name="Gitzendanner, Matt" userId="b4bd9a28-947d-4019-a646-080a1de8474c" providerId="ADAL" clId="{8A58E1C4-9DCE-4553-BDED-FDF63E9BC5EE}" dt="2023-12-15T17:08:16.094" v="145"/>
          <ac:spMkLst>
            <pc:docMk/>
            <pc:sldMk cId="2128048737" sldId="286"/>
            <ac:spMk id="4" creationId="{B7039A79-FB37-4AA0-9E71-5EA1A2DE632F}"/>
          </ac:spMkLst>
        </pc:spChg>
      </pc:sldChg>
      <pc:sldChg chg="modSp">
        <pc:chgData name="Gitzendanner, Matt" userId="b4bd9a28-947d-4019-a646-080a1de8474c" providerId="ADAL" clId="{8A58E1C4-9DCE-4553-BDED-FDF63E9BC5EE}" dt="2023-12-15T17:08:16.094" v="145"/>
        <pc:sldMkLst>
          <pc:docMk/>
          <pc:sldMk cId="1980667377" sldId="296"/>
        </pc:sldMkLst>
        <pc:spChg chg="mod">
          <ac:chgData name="Gitzendanner, Matt" userId="b4bd9a28-947d-4019-a646-080a1de8474c" providerId="ADAL" clId="{8A58E1C4-9DCE-4553-BDED-FDF63E9BC5EE}" dt="2023-12-15T17:08:16.094" v="145"/>
          <ac:spMkLst>
            <pc:docMk/>
            <pc:sldMk cId="1980667377" sldId="296"/>
            <ac:spMk id="4" creationId="{DE258EB7-D90B-43FD-9A2B-AA508BBAE6E2}"/>
          </ac:spMkLst>
        </pc:spChg>
      </pc:sldChg>
      <pc:sldChg chg="addSp delSp modSp mod modClrScheme chgLayout">
        <pc:chgData name="Gitzendanner, Matt" userId="b4bd9a28-947d-4019-a646-080a1de8474c" providerId="ADAL" clId="{8A58E1C4-9DCE-4553-BDED-FDF63E9BC5EE}" dt="2023-12-15T17:08:16.094" v="145"/>
        <pc:sldMkLst>
          <pc:docMk/>
          <pc:sldMk cId="243329590" sldId="299"/>
        </pc:sldMkLst>
        <pc:spChg chg="del">
          <ac:chgData name="Gitzendanner, Matt" userId="b4bd9a28-947d-4019-a646-080a1de8474c" providerId="ADAL" clId="{8A58E1C4-9DCE-4553-BDED-FDF63E9BC5EE}" dt="2023-12-15T16:41:16.529" v="1" actId="478"/>
          <ac:spMkLst>
            <pc:docMk/>
            <pc:sldMk cId="243329590" sldId="299"/>
            <ac:spMk id="3" creationId="{5D39305D-F302-DA4B-D93C-BA4842F40910}"/>
          </ac:spMkLst>
        </pc:spChg>
        <pc:spChg chg="mod ord">
          <ac:chgData name="Gitzendanner, Matt" userId="b4bd9a28-947d-4019-a646-080a1de8474c" providerId="ADAL" clId="{8A58E1C4-9DCE-4553-BDED-FDF63E9BC5EE}" dt="2023-12-15T17:08:16.094" v="145"/>
          <ac:spMkLst>
            <pc:docMk/>
            <pc:sldMk cId="243329590" sldId="299"/>
            <ac:spMk id="4" creationId="{DE258EB7-D90B-43FD-9A2B-AA508BBAE6E2}"/>
          </ac:spMkLst>
        </pc:spChg>
        <pc:spChg chg="add mod ord">
          <ac:chgData name="Gitzendanner, Matt" userId="b4bd9a28-947d-4019-a646-080a1de8474c" providerId="ADAL" clId="{8A58E1C4-9DCE-4553-BDED-FDF63E9BC5EE}" dt="2023-12-15T17:08:16.094" v="145"/>
          <ac:spMkLst>
            <pc:docMk/>
            <pc:sldMk cId="243329590" sldId="299"/>
            <ac:spMk id="5" creationId="{6F407849-EEE1-DD64-6D0C-92948CB512D4}"/>
          </ac:spMkLst>
        </pc:spChg>
        <pc:spChg chg="add mod ord">
          <ac:chgData name="Gitzendanner, Matt" userId="b4bd9a28-947d-4019-a646-080a1de8474c" providerId="ADAL" clId="{8A58E1C4-9DCE-4553-BDED-FDF63E9BC5EE}" dt="2023-12-15T17:08:16.094" v="145"/>
          <ac:spMkLst>
            <pc:docMk/>
            <pc:sldMk cId="243329590" sldId="299"/>
            <ac:spMk id="6" creationId="{4CB52918-1530-4975-3DA3-F7898A6FF226}"/>
          </ac:spMkLst>
        </pc:spChg>
        <pc:picChg chg="add mod">
          <ac:chgData name="Gitzendanner, Matt" userId="b4bd9a28-947d-4019-a646-080a1de8474c" providerId="ADAL" clId="{8A58E1C4-9DCE-4553-BDED-FDF63E9BC5EE}" dt="2023-12-15T16:47:04.690" v="30" actId="1076"/>
          <ac:picMkLst>
            <pc:docMk/>
            <pc:sldMk cId="243329590" sldId="299"/>
            <ac:picMk id="2" creationId="{054FE86E-F215-7080-EBD1-717EF87A7739}"/>
          </ac:picMkLst>
        </pc:picChg>
        <pc:picChg chg="del">
          <ac:chgData name="Gitzendanner, Matt" userId="b4bd9a28-947d-4019-a646-080a1de8474c" providerId="ADAL" clId="{8A58E1C4-9DCE-4553-BDED-FDF63E9BC5EE}" dt="2023-12-15T16:41:16.529" v="1" actId="478"/>
          <ac:picMkLst>
            <pc:docMk/>
            <pc:sldMk cId="243329590" sldId="299"/>
            <ac:picMk id="1026" creationId="{EAD4A5C3-1699-8C27-ACE6-4B43B072F9C9}"/>
          </ac:picMkLst>
        </pc:picChg>
        <pc:picChg chg="del">
          <ac:chgData name="Gitzendanner, Matt" userId="b4bd9a28-947d-4019-a646-080a1de8474c" providerId="ADAL" clId="{8A58E1C4-9DCE-4553-BDED-FDF63E9BC5EE}" dt="2023-12-15T16:41:16.529" v="1" actId="478"/>
          <ac:picMkLst>
            <pc:docMk/>
            <pc:sldMk cId="243329590" sldId="299"/>
            <ac:picMk id="1028" creationId="{5F6116AD-D4D0-2CBF-7EEF-62E691EF902A}"/>
          </ac:picMkLst>
        </pc:picChg>
        <pc:picChg chg="del">
          <ac:chgData name="Gitzendanner, Matt" userId="b4bd9a28-947d-4019-a646-080a1de8474c" providerId="ADAL" clId="{8A58E1C4-9DCE-4553-BDED-FDF63E9BC5EE}" dt="2023-12-15T16:41:16.529" v="1" actId="478"/>
          <ac:picMkLst>
            <pc:docMk/>
            <pc:sldMk cId="243329590" sldId="299"/>
            <ac:picMk id="1030" creationId="{B2F47201-6DD9-1BB4-3392-F5BDFF1553C6}"/>
          </ac:picMkLst>
        </pc:picChg>
        <pc:picChg chg="del">
          <ac:chgData name="Gitzendanner, Matt" userId="b4bd9a28-947d-4019-a646-080a1de8474c" providerId="ADAL" clId="{8A58E1C4-9DCE-4553-BDED-FDF63E9BC5EE}" dt="2023-12-15T16:41:16.529" v="1" actId="478"/>
          <ac:picMkLst>
            <pc:docMk/>
            <pc:sldMk cId="243329590" sldId="299"/>
            <ac:picMk id="1032" creationId="{3C57FFF5-F38A-FE45-7799-7F8244CEBE15}"/>
          </ac:picMkLst>
        </pc:picChg>
        <pc:picChg chg="del">
          <ac:chgData name="Gitzendanner, Matt" userId="b4bd9a28-947d-4019-a646-080a1de8474c" providerId="ADAL" clId="{8A58E1C4-9DCE-4553-BDED-FDF63E9BC5EE}" dt="2023-12-15T16:41:16.529" v="1" actId="478"/>
          <ac:picMkLst>
            <pc:docMk/>
            <pc:sldMk cId="243329590" sldId="299"/>
            <ac:picMk id="1034" creationId="{27C92706-5D47-DEEF-109C-B808B6297DFE}"/>
          </ac:picMkLst>
        </pc:picChg>
      </pc:sldChg>
      <pc:sldChg chg="modSp mod">
        <pc:chgData name="Gitzendanner, Matt" userId="b4bd9a28-947d-4019-a646-080a1de8474c" providerId="ADAL" clId="{8A58E1C4-9DCE-4553-BDED-FDF63E9BC5EE}" dt="2023-12-15T17:08:16.297" v="147" actId="27636"/>
        <pc:sldMkLst>
          <pc:docMk/>
          <pc:sldMk cId="3937088441" sldId="310"/>
        </pc:sldMkLst>
        <pc:spChg chg="mod">
          <ac:chgData name="Gitzendanner, Matt" userId="b4bd9a28-947d-4019-a646-080a1de8474c" providerId="ADAL" clId="{8A58E1C4-9DCE-4553-BDED-FDF63E9BC5EE}" dt="2023-12-15T17:08:16.297" v="147" actId="27636"/>
          <ac:spMkLst>
            <pc:docMk/>
            <pc:sldMk cId="3937088441" sldId="310"/>
            <ac:spMk id="4" creationId="{ABB44DA2-2BB4-4423-ABB4-2088ABA6D5BF}"/>
          </ac:spMkLst>
        </pc:spChg>
        <pc:spChg chg="mod">
          <ac:chgData name="Gitzendanner, Matt" userId="b4bd9a28-947d-4019-a646-080a1de8474c" providerId="ADAL" clId="{8A58E1C4-9DCE-4553-BDED-FDF63E9BC5EE}" dt="2023-12-15T17:08:16.279" v="146" actId="27636"/>
          <ac:spMkLst>
            <pc:docMk/>
            <pc:sldMk cId="3937088441" sldId="310"/>
            <ac:spMk id="5" creationId="{01CE7849-C1C5-4ABE-9B84-7BDFD550368E}"/>
          </ac:spMkLst>
        </pc:spChg>
      </pc:sldChg>
      <pc:sldChg chg="modSp">
        <pc:chgData name="Gitzendanner, Matt" userId="b4bd9a28-947d-4019-a646-080a1de8474c" providerId="ADAL" clId="{8A58E1C4-9DCE-4553-BDED-FDF63E9BC5EE}" dt="2023-12-15T17:08:16.094" v="145"/>
        <pc:sldMkLst>
          <pc:docMk/>
          <pc:sldMk cId="1441590728" sldId="313"/>
        </pc:sldMkLst>
        <pc:spChg chg="mod">
          <ac:chgData name="Gitzendanner, Matt" userId="b4bd9a28-947d-4019-a646-080a1de8474c" providerId="ADAL" clId="{8A58E1C4-9DCE-4553-BDED-FDF63E9BC5EE}" dt="2023-12-15T17:08:16.094" v="145"/>
          <ac:spMkLst>
            <pc:docMk/>
            <pc:sldMk cId="1441590728" sldId="313"/>
            <ac:spMk id="5" creationId="{CC620DE2-5507-4A03-9868-FD932CE4FBC3}"/>
          </ac:spMkLst>
        </pc:spChg>
      </pc:sldChg>
      <pc:sldChg chg="delSp modSp mod delDesignElem">
        <pc:chgData name="Gitzendanner, Matt" userId="b4bd9a28-947d-4019-a646-080a1de8474c" providerId="ADAL" clId="{8A58E1C4-9DCE-4553-BDED-FDF63E9BC5EE}" dt="2023-12-15T17:08:16.094" v="145"/>
        <pc:sldMkLst>
          <pc:docMk/>
          <pc:sldMk cId="3489662792" sldId="317"/>
        </pc:sldMkLst>
        <pc:spChg chg="mod ord">
          <ac:chgData name="Gitzendanner, Matt" userId="b4bd9a28-947d-4019-a646-080a1de8474c" providerId="ADAL" clId="{8A58E1C4-9DCE-4553-BDED-FDF63E9BC5EE}" dt="2023-12-15T16:42:43.142" v="25" actId="207"/>
          <ac:spMkLst>
            <pc:docMk/>
            <pc:sldMk cId="3489662792" sldId="317"/>
            <ac:spMk id="5" creationId="{885B3E43-137D-DA4F-101D-5164FA93536B}"/>
          </ac:spMkLst>
        </pc:spChg>
        <pc:grpChg chg="del">
          <ac:chgData name="Gitzendanner, Matt" userId="b4bd9a28-947d-4019-a646-080a1de8474c" providerId="ADAL" clId="{8A58E1C4-9DCE-4553-BDED-FDF63E9BC5EE}" dt="2023-12-15T17:08:16.094" v="145"/>
          <ac:grpSpMkLst>
            <pc:docMk/>
            <pc:sldMk cId="3489662792" sldId="317"/>
            <ac:grpSpMk id="6" creationId="{63737881-458F-40AD-B72B-B57D267DC423}"/>
          </ac:grpSpMkLst>
        </pc:grpChg>
      </pc:sldChg>
      <pc:sldChg chg="modSp">
        <pc:chgData name="Gitzendanner, Matt" userId="b4bd9a28-947d-4019-a646-080a1de8474c" providerId="ADAL" clId="{8A58E1C4-9DCE-4553-BDED-FDF63E9BC5EE}" dt="2023-12-15T17:08:16.094" v="145"/>
        <pc:sldMkLst>
          <pc:docMk/>
          <pc:sldMk cId="3301452206" sldId="318"/>
        </pc:sldMkLst>
        <pc:spChg chg="mod">
          <ac:chgData name="Gitzendanner, Matt" userId="b4bd9a28-947d-4019-a646-080a1de8474c" providerId="ADAL" clId="{8A58E1C4-9DCE-4553-BDED-FDF63E9BC5EE}" dt="2023-12-15T17:08:16.094" v="145"/>
          <ac:spMkLst>
            <pc:docMk/>
            <pc:sldMk cId="3301452206" sldId="318"/>
            <ac:spMk id="4" creationId="{B7039A79-FB37-4AA0-9E71-5EA1A2DE632F}"/>
          </ac:spMkLst>
        </pc:spChg>
      </pc:sldChg>
      <pc:sldChg chg="addSp delSp modSp new mod modNotesTx">
        <pc:chgData name="Gitzendanner, Matt" userId="b4bd9a28-947d-4019-a646-080a1de8474c" providerId="ADAL" clId="{8A58E1C4-9DCE-4553-BDED-FDF63E9BC5EE}" dt="2023-12-15T17:08:16.094" v="145"/>
        <pc:sldMkLst>
          <pc:docMk/>
          <pc:sldMk cId="3756591825" sldId="319"/>
        </pc:sldMkLst>
        <pc:spChg chg="mod">
          <ac:chgData name="Gitzendanner, Matt" userId="b4bd9a28-947d-4019-a646-080a1de8474c" providerId="ADAL" clId="{8A58E1C4-9DCE-4553-BDED-FDF63E9BC5EE}" dt="2023-12-15T17:08:16.094" v="145"/>
          <ac:spMkLst>
            <pc:docMk/>
            <pc:sldMk cId="3756591825" sldId="319"/>
            <ac:spMk id="2" creationId="{133D7176-5EA5-963F-2F96-87BB2AF16E47}"/>
          </ac:spMkLst>
        </pc:spChg>
        <pc:spChg chg="del">
          <ac:chgData name="Gitzendanner, Matt" userId="b4bd9a28-947d-4019-a646-080a1de8474c" providerId="ADAL" clId="{8A58E1C4-9DCE-4553-BDED-FDF63E9BC5EE}" dt="2023-12-15T17:01:12.674" v="105" actId="478"/>
          <ac:spMkLst>
            <pc:docMk/>
            <pc:sldMk cId="3756591825" sldId="319"/>
            <ac:spMk id="3" creationId="{2EDFA65F-CA5D-4052-051E-9333914292AC}"/>
          </ac:spMkLst>
        </pc:spChg>
        <pc:spChg chg="del">
          <ac:chgData name="Gitzendanner, Matt" userId="b4bd9a28-947d-4019-a646-080a1de8474c" providerId="ADAL" clId="{8A58E1C4-9DCE-4553-BDED-FDF63E9BC5EE}" dt="2023-12-15T17:01:22.578" v="110" actId="478"/>
          <ac:spMkLst>
            <pc:docMk/>
            <pc:sldMk cId="3756591825" sldId="319"/>
            <ac:spMk id="4" creationId="{4F05B60B-F507-2910-7E2B-6339410117F2}"/>
          </ac:spMkLst>
        </pc:spChg>
        <pc:picChg chg="add del mod">
          <ac:chgData name="Gitzendanner, Matt" userId="b4bd9a28-947d-4019-a646-080a1de8474c" providerId="ADAL" clId="{8A58E1C4-9DCE-4553-BDED-FDF63E9BC5EE}" dt="2023-12-15T17:02:51.010" v="112" actId="478"/>
          <ac:picMkLst>
            <pc:docMk/>
            <pc:sldMk cId="3756591825" sldId="319"/>
            <ac:picMk id="6" creationId="{1D070046-794C-8CB1-E5A4-0FD26D2D3DCB}"/>
          </ac:picMkLst>
        </pc:picChg>
        <pc:picChg chg="add mod">
          <ac:chgData name="Gitzendanner, Matt" userId="b4bd9a28-947d-4019-a646-080a1de8474c" providerId="ADAL" clId="{8A58E1C4-9DCE-4553-BDED-FDF63E9BC5EE}" dt="2023-12-15T17:03:01.451" v="117" actId="1076"/>
          <ac:picMkLst>
            <pc:docMk/>
            <pc:sldMk cId="3756591825" sldId="319"/>
            <ac:picMk id="8" creationId="{61480859-1ED8-9DDB-10A9-2488CC1731D3}"/>
          </ac:picMkLst>
        </pc:picChg>
      </pc:sldChg>
      <pc:sldChg chg="addSp delSp modSp new mod modNotesTx">
        <pc:chgData name="Gitzendanner, Matt" userId="b4bd9a28-947d-4019-a646-080a1de8474c" providerId="ADAL" clId="{8A58E1C4-9DCE-4553-BDED-FDF63E9BC5EE}" dt="2023-12-15T17:24:18.634" v="540" actId="20577"/>
        <pc:sldMkLst>
          <pc:docMk/>
          <pc:sldMk cId="2438385464" sldId="320"/>
        </pc:sldMkLst>
        <pc:spChg chg="mod">
          <ac:chgData name="Gitzendanner, Matt" userId="b4bd9a28-947d-4019-a646-080a1de8474c" providerId="ADAL" clId="{8A58E1C4-9DCE-4553-BDED-FDF63E9BC5EE}" dt="2023-12-15T17:08:16.094" v="145"/>
          <ac:spMkLst>
            <pc:docMk/>
            <pc:sldMk cId="2438385464" sldId="320"/>
            <ac:spMk id="2" creationId="{CCD16549-7E43-58D0-826D-31374FA6EBD6}"/>
          </ac:spMkLst>
        </pc:spChg>
        <pc:spChg chg="del">
          <ac:chgData name="Gitzendanner, Matt" userId="b4bd9a28-947d-4019-a646-080a1de8474c" providerId="ADAL" clId="{8A58E1C4-9DCE-4553-BDED-FDF63E9BC5EE}" dt="2023-12-15T17:06:41.799" v="125" actId="478"/>
          <ac:spMkLst>
            <pc:docMk/>
            <pc:sldMk cId="2438385464" sldId="320"/>
            <ac:spMk id="3" creationId="{0A1350CA-CEC4-177B-1444-CC40867DD69E}"/>
          </ac:spMkLst>
        </pc:spChg>
        <pc:spChg chg="del">
          <ac:chgData name="Gitzendanner, Matt" userId="b4bd9a28-947d-4019-a646-080a1de8474c" providerId="ADAL" clId="{8A58E1C4-9DCE-4553-BDED-FDF63E9BC5EE}" dt="2023-12-15T17:06:40.926" v="124" actId="478"/>
          <ac:spMkLst>
            <pc:docMk/>
            <pc:sldMk cId="2438385464" sldId="320"/>
            <ac:spMk id="4" creationId="{A327D34D-9912-C8F7-751D-2D355F1791B2}"/>
          </ac:spMkLst>
        </pc:spChg>
        <pc:graphicFrameChg chg="add del mod">
          <ac:chgData name="Gitzendanner, Matt" userId="b4bd9a28-947d-4019-a646-080a1de8474c" providerId="ADAL" clId="{8A58E1C4-9DCE-4553-BDED-FDF63E9BC5EE}" dt="2023-12-15T17:06:37.598" v="122"/>
          <ac:graphicFrameMkLst>
            <pc:docMk/>
            <pc:sldMk cId="2438385464" sldId="320"/>
            <ac:graphicFrameMk id="5" creationId="{3DFBC1FC-9569-D4D7-474A-06C0368D7C2B}"/>
          </ac:graphicFrameMkLst>
        </pc:graphicFrameChg>
        <pc:graphicFrameChg chg="add del mod">
          <ac:chgData name="Gitzendanner, Matt" userId="b4bd9a28-947d-4019-a646-080a1de8474c" providerId="ADAL" clId="{8A58E1C4-9DCE-4553-BDED-FDF63E9BC5EE}" dt="2023-12-15T17:06:37.598" v="122"/>
          <ac:graphicFrameMkLst>
            <pc:docMk/>
            <pc:sldMk cId="2438385464" sldId="320"/>
            <ac:graphicFrameMk id="6" creationId="{669A9CAA-72E4-A2C5-F26C-00976CEFC763}"/>
          </ac:graphicFrameMkLst>
        </pc:graphicFrameChg>
        <pc:graphicFrameChg chg="add mod">
          <ac:chgData name="Gitzendanner, Matt" userId="b4bd9a28-947d-4019-a646-080a1de8474c" providerId="ADAL" clId="{8A58E1C4-9DCE-4553-BDED-FDF63E9BC5EE}" dt="2023-12-15T17:18:10.178" v="267"/>
          <ac:graphicFrameMkLst>
            <pc:docMk/>
            <pc:sldMk cId="2438385464" sldId="320"/>
            <ac:graphicFrameMk id="7" creationId="{ACFFB0C7-B3F2-C986-AC09-A921CE09EA3A}"/>
          </ac:graphicFrameMkLst>
        </pc:graphicFrameChg>
        <pc:graphicFrameChg chg="add mod">
          <ac:chgData name="Gitzendanner, Matt" userId="b4bd9a28-947d-4019-a646-080a1de8474c" providerId="ADAL" clId="{8A58E1C4-9DCE-4553-BDED-FDF63E9BC5EE}" dt="2023-12-15T17:20:34.313" v="272" actId="692"/>
          <ac:graphicFrameMkLst>
            <pc:docMk/>
            <pc:sldMk cId="2438385464" sldId="320"/>
            <ac:graphicFrameMk id="8" creationId="{62A3E989-F03C-9BE3-504C-CD21EE2D37E1}"/>
          </ac:graphicFrameMkLst>
        </pc:graphicFrameChg>
        <pc:cxnChg chg="add mod">
          <ac:chgData name="Gitzendanner, Matt" userId="b4bd9a28-947d-4019-a646-080a1de8474c" providerId="ADAL" clId="{8A58E1C4-9DCE-4553-BDED-FDF63E9BC5EE}" dt="2023-12-15T17:20:01.797" v="268" actId="692"/>
          <ac:cxnSpMkLst>
            <pc:docMk/>
            <pc:sldMk cId="2438385464" sldId="320"/>
            <ac:cxnSpMk id="10" creationId="{2538EEA4-2E25-A43F-1873-75CA21729A67}"/>
          </ac:cxnSpMkLst>
        </pc:cxnChg>
      </pc:sldChg>
      <pc:sldMasterChg chg="modSldLayout">
        <pc:chgData name="Gitzendanner, Matt" userId="b4bd9a28-947d-4019-a646-080a1de8474c" providerId="ADAL" clId="{8A58E1C4-9DCE-4553-BDED-FDF63E9BC5EE}" dt="2023-12-15T17:08:16.094" v="145"/>
        <pc:sldMasterMkLst>
          <pc:docMk/>
          <pc:sldMasterMk cId="1999210035" sldId="2147483665"/>
        </pc:sldMasterMkLst>
        <pc:sldLayoutChg chg="addSp">
          <pc:chgData name="Gitzendanner, Matt" userId="b4bd9a28-947d-4019-a646-080a1de8474c" providerId="ADAL" clId="{8A58E1C4-9DCE-4553-BDED-FDF63E9BC5EE}" dt="2023-12-15T17:08:16.094" v="145"/>
          <pc:sldLayoutMkLst>
            <pc:docMk/>
            <pc:sldMasterMk cId="1999210035" sldId="2147483665"/>
            <pc:sldLayoutMk cId="551921627" sldId="2147483667"/>
          </pc:sldLayoutMkLst>
          <pc:grpChg chg="add">
            <ac:chgData name="Gitzendanner, Matt" userId="b4bd9a28-947d-4019-a646-080a1de8474c" providerId="ADAL" clId="{8A58E1C4-9DCE-4553-BDED-FDF63E9BC5EE}" dt="2023-12-15T17:08:16.094" v="145"/>
            <ac:grpSpMkLst>
              <pc:docMk/>
              <pc:sldMasterMk cId="1999210035" sldId="2147483665"/>
              <pc:sldLayoutMk cId="551921627" sldId="2147483667"/>
              <ac:grpSpMk id="7" creationId="{C8256DAD-64B9-444B-CC15-C2EFD060135F}"/>
            </ac:grpSpMkLst>
          </pc:grpChg>
          <pc:picChg chg="add">
            <ac:chgData name="Gitzendanner, Matt" userId="b4bd9a28-947d-4019-a646-080a1de8474c" providerId="ADAL" clId="{8A58E1C4-9DCE-4553-BDED-FDF63E9BC5EE}" dt="2023-12-15T17:08:16.094" v="145"/>
            <ac:picMkLst>
              <pc:docMk/>
              <pc:sldMasterMk cId="1999210035" sldId="2147483665"/>
              <pc:sldLayoutMk cId="551921627" sldId="2147483667"/>
              <ac:picMk id="12" creationId="{698C7B2C-5803-6D7D-31DE-0F7C3D3A44AD}"/>
            </ac:picMkLst>
          </pc:picChg>
          <pc:picChg chg="add">
            <ac:chgData name="Gitzendanner, Matt" userId="b4bd9a28-947d-4019-a646-080a1de8474c" providerId="ADAL" clId="{8A58E1C4-9DCE-4553-BDED-FDF63E9BC5EE}" dt="2023-12-15T17:08:16.094" v="145"/>
            <ac:picMkLst>
              <pc:docMk/>
              <pc:sldMasterMk cId="1999210035" sldId="2147483665"/>
              <pc:sldLayoutMk cId="551921627" sldId="2147483667"/>
              <ac:picMk id="13" creationId="{0A941F1C-903F-42DE-C98B-F3E68BD107CD}"/>
            </ac:picMkLst>
          </pc:picChg>
        </pc:sldLayoutChg>
        <pc:sldLayoutChg chg="addSp">
          <pc:chgData name="Gitzendanner, Matt" userId="b4bd9a28-947d-4019-a646-080a1de8474c" providerId="ADAL" clId="{8A58E1C4-9DCE-4553-BDED-FDF63E9BC5EE}" dt="2023-12-15T17:08:16.094" v="145"/>
          <pc:sldLayoutMkLst>
            <pc:docMk/>
            <pc:sldMasterMk cId="1999210035" sldId="2147483665"/>
            <pc:sldLayoutMk cId="341105460" sldId="2147483668"/>
          </pc:sldLayoutMkLst>
          <pc:spChg chg="add">
            <ac:chgData name="Gitzendanner, Matt" userId="b4bd9a28-947d-4019-a646-080a1de8474c" providerId="ADAL" clId="{8A58E1C4-9DCE-4553-BDED-FDF63E9BC5EE}" dt="2023-12-15T17:08:16.094" v="145"/>
            <ac:spMkLst>
              <pc:docMk/>
              <pc:sldMasterMk cId="1999210035" sldId="2147483665"/>
              <pc:sldLayoutMk cId="341105460" sldId="2147483668"/>
              <ac:spMk id="7" creationId="{97CB2D63-AAB4-8690-F9CB-A87EFC3CFE80}"/>
            </ac:spMkLst>
          </pc:spChg>
          <pc:grpChg chg="add">
            <ac:chgData name="Gitzendanner, Matt" userId="b4bd9a28-947d-4019-a646-080a1de8474c" providerId="ADAL" clId="{8A58E1C4-9DCE-4553-BDED-FDF63E9BC5EE}" dt="2023-12-15T17:08:16.094" v="145"/>
            <ac:grpSpMkLst>
              <pc:docMk/>
              <pc:sldMasterMk cId="1999210035" sldId="2147483665"/>
              <pc:sldLayoutMk cId="341105460" sldId="2147483668"/>
              <ac:grpSpMk id="10" creationId="{C437CF8A-7869-07FA-FCC4-57E3D13401C7}"/>
            </ac:grpSpMkLst>
          </pc:grp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8" creationId="{175CF793-BA26-645C-678A-A1C0E76CCE56}"/>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9" creationId="{6E309B37-019C-C7BF-E4BD-F3BB5C0684FC}"/>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13" creationId="{D0951C71-48CB-733E-60FB-ECEA470CA9A9}"/>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14" creationId="{63FC5DA9-D2D0-BACD-CFB8-7E98EDF4DC18}"/>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15" creationId="{6143C528-1FF8-C4F6-7828-D1FFC791FB3D}"/>
            </ac:picMkLst>
          </pc:picChg>
        </pc:sldLayoutChg>
      </pc:sldMasterChg>
    </pc:docChg>
  </pc:docChgLst>
  <pc:docChgLst>
    <pc:chgData name="Lutticken,Ian" userId="7c924bd7-b15d-44ce-a55d-4f6ade4fe12e" providerId="ADAL" clId="{3DF7C2A2-A51C-433C-B0EA-FF3BE6AEC074}"/>
    <pc:docChg chg="undo custSel addSld modSld sldOrd modSection">
      <pc:chgData name="Lutticken,Ian" userId="7c924bd7-b15d-44ce-a55d-4f6ade4fe12e" providerId="ADAL" clId="{3DF7C2A2-A51C-433C-B0EA-FF3BE6AEC074}" dt="2024-02-09T22:18:00.769" v="56" actId="2711"/>
      <pc:docMkLst>
        <pc:docMk/>
      </pc:docMkLst>
      <pc:sldChg chg="modSp mod">
        <pc:chgData name="Lutticken,Ian" userId="7c924bd7-b15d-44ce-a55d-4f6ade4fe12e" providerId="ADAL" clId="{3DF7C2A2-A51C-433C-B0EA-FF3BE6AEC074}" dt="2024-02-09T22:14:24.692" v="52" actId="2711"/>
        <pc:sldMkLst>
          <pc:docMk/>
          <pc:sldMk cId="2691342478" sldId="284"/>
        </pc:sldMkLst>
        <pc:spChg chg="mod">
          <ac:chgData name="Lutticken,Ian" userId="7c924bd7-b15d-44ce-a55d-4f6ade4fe12e" providerId="ADAL" clId="{3DF7C2A2-A51C-433C-B0EA-FF3BE6AEC074}" dt="2024-02-09T22:14:24.692" v="52" actId="2711"/>
          <ac:spMkLst>
            <pc:docMk/>
            <pc:sldMk cId="2691342478" sldId="284"/>
            <ac:spMk id="4" creationId="{DE258EB7-D90B-43FD-9A2B-AA508BBAE6E2}"/>
          </ac:spMkLst>
        </pc:spChg>
      </pc:sldChg>
      <pc:sldChg chg="modSp mod">
        <pc:chgData name="Lutticken,Ian" userId="7c924bd7-b15d-44ce-a55d-4f6ade4fe12e" providerId="ADAL" clId="{3DF7C2A2-A51C-433C-B0EA-FF3BE6AEC074}" dt="2024-02-09T22:15:27.137" v="55"/>
        <pc:sldMkLst>
          <pc:docMk/>
          <pc:sldMk cId="1153625013" sldId="285"/>
        </pc:sldMkLst>
        <pc:spChg chg="mod">
          <ac:chgData name="Lutticken,Ian" userId="7c924bd7-b15d-44ce-a55d-4f6ade4fe12e" providerId="ADAL" clId="{3DF7C2A2-A51C-433C-B0EA-FF3BE6AEC074}" dt="2024-02-09T22:15:27.137" v="55"/>
          <ac:spMkLst>
            <pc:docMk/>
            <pc:sldMk cId="1153625013" sldId="285"/>
            <ac:spMk id="3" creationId="{51C78F39-4B45-2FF8-4277-C1E2C0947176}"/>
          </ac:spMkLst>
        </pc:spChg>
      </pc:sldChg>
      <pc:sldChg chg="modSp mod">
        <pc:chgData name="Lutticken,Ian" userId="7c924bd7-b15d-44ce-a55d-4f6ade4fe12e" providerId="ADAL" clId="{3DF7C2A2-A51C-433C-B0EA-FF3BE6AEC074}" dt="2024-02-09T22:15:06.776" v="53" actId="2711"/>
        <pc:sldMkLst>
          <pc:docMk/>
          <pc:sldMk cId="1980667377" sldId="296"/>
        </pc:sldMkLst>
        <pc:spChg chg="mod">
          <ac:chgData name="Lutticken,Ian" userId="7c924bd7-b15d-44ce-a55d-4f6ade4fe12e" providerId="ADAL" clId="{3DF7C2A2-A51C-433C-B0EA-FF3BE6AEC074}" dt="2024-02-09T22:15:06.776" v="53" actId="2711"/>
          <ac:spMkLst>
            <pc:docMk/>
            <pc:sldMk cId="1980667377" sldId="296"/>
            <ac:spMk id="4" creationId="{DE258EB7-D90B-43FD-9A2B-AA508BBAE6E2}"/>
          </ac:spMkLst>
        </pc:spChg>
      </pc:sldChg>
      <pc:sldChg chg="modSp mod">
        <pc:chgData name="Lutticken,Ian" userId="7c924bd7-b15d-44ce-a55d-4f6ade4fe12e" providerId="ADAL" clId="{3DF7C2A2-A51C-433C-B0EA-FF3BE6AEC074}" dt="2024-02-09T22:13:16.584" v="48" actId="255"/>
        <pc:sldMkLst>
          <pc:docMk/>
          <pc:sldMk cId="243329590" sldId="299"/>
        </pc:sldMkLst>
        <pc:spChg chg="mod">
          <ac:chgData name="Lutticken,Ian" userId="7c924bd7-b15d-44ce-a55d-4f6ade4fe12e" providerId="ADAL" clId="{3DF7C2A2-A51C-433C-B0EA-FF3BE6AEC074}" dt="2024-02-09T22:13:16.584" v="48" actId="255"/>
          <ac:spMkLst>
            <pc:docMk/>
            <pc:sldMk cId="243329590" sldId="299"/>
            <ac:spMk id="4" creationId="{DE258EB7-D90B-43FD-9A2B-AA508BBAE6E2}"/>
          </ac:spMkLst>
        </pc:spChg>
      </pc:sldChg>
      <pc:sldChg chg="modSp mod modNotesTx">
        <pc:chgData name="Lutticken,Ian" userId="7c924bd7-b15d-44ce-a55d-4f6ade4fe12e" providerId="ADAL" clId="{3DF7C2A2-A51C-433C-B0EA-FF3BE6AEC074}" dt="2024-02-09T22:18:00.769" v="56" actId="2711"/>
        <pc:sldMkLst>
          <pc:docMk/>
          <pc:sldMk cId="2796525410" sldId="302"/>
        </pc:sldMkLst>
        <pc:spChg chg="mod">
          <ac:chgData name="Lutticken,Ian" userId="7c924bd7-b15d-44ce-a55d-4f6ade4fe12e" providerId="ADAL" clId="{3DF7C2A2-A51C-433C-B0EA-FF3BE6AEC074}" dt="2024-02-09T22:18:00.769" v="56" actId="2711"/>
          <ac:spMkLst>
            <pc:docMk/>
            <pc:sldMk cId="2796525410" sldId="302"/>
            <ac:spMk id="4" creationId="{DE258EB7-D90B-43FD-9A2B-AA508BBAE6E2}"/>
          </ac:spMkLst>
        </pc:spChg>
      </pc:sldChg>
      <pc:sldChg chg="modSp mod">
        <pc:chgData name="Lutticken,Ian" userId="7c924bd7-b15d-44ce-a55d-4f6ade4fe12e" providerId="ADAL" clId="{3DF7C2A2-A51C-433C-B0EA-FF3BE6AEC074}" dt="2024-02-09T22:13:34.190" v="50" actId="2711"/>
        <pc:sldMkLst>
          <pc:docMk/>
          <pc:sldMk cId="3756591825" sldId="319"/>
        </pc:sldMkLst>
        <pc:spChg chg="mod">
          <ac:chgData name="Lutticken,Ian" userId="7c924bd7-b15d-44ce-a55d-4f6ade4fe12e" providerId="ADAL" clId="{3DF7C2A2-A51C-433C-B0EA-FF3BE6AEC074}" dt="2024-02-09T22:13:34.190" v="50" actId="2711"/>
          <ac:spMkLst>
            <pc:docMk/>
            <pc:sldMk cId="3756591825" sldId="319"/>
            <ac:spMk id="2" creationId="{133D7176-5EA5-963F-2F96-87BB2AF16E47}"/>
          </ac:spMkLst>
        </pc:spChg>
      </pc:sldChg>
      <pc:sldChg chg="modSp mod">
        <pc:chgData name="Lutticken,Ian" userId="7c924bd7-b15d-44ce-a55d-4f6ade4fe12e" providerId="ADAL" clId="{3DF7C2A2-A51C-433C-B0EA-FF3BE6AEC074}" dt="2024-02-09T22:13:50.851" v="51" actId="2711"/>
        <pc:sldMkLst>
          <pc:docMk/>
          <pc:sldMk cId="2438385464" sldId="320"/>
        </pc:sldMkLst>
        <pc:spChg chg="mod">
          <ac:chgData name="Lutticken,Ian" userId="7c924bd7-b15d-44ce-a55d-4f6ade4fe12e" providerId="ADAL" clId="{3DF7C2A2-A51C-433C-B0EA-FF3BE6AEC074}" dt="2024-02-09T22:13:50.851" v="51" actId="2711"/>
          <ac:spMkLst>
            <pc:docMk/>
            <pc:sldMk cId="2438385464" sldId="320"/>
            <ac:spMk id="2" creationId="{CCD16549-7E43-58D0-826D-31374FA6EBD6}"/>
          </ac:spMkLst>
        </pc:spChg>
      </pc:sldChg>
      <pc:sldChg chg="modSp add mod ord">
        <pc:chgData name="Lutticken,Ian" userId="7c924bd7-b15d-44ce-a55d-4f6ade4fe12e" providerId="ADAL" clId="{3DF7C2A2-A51C-433C-B0EA-FF3BE6AEC074}" dt="2024-02-09T18:07:01.630" v="37" actId="20577"/>
        <pc:sldMkLst>
          <pc:docMk/>
          <pc:sldMk cId="3154487622" sldId="321"/>
        </pc:sldMkLst>
        <pc:spChg chg="mod">
          <ac:chgData name="Lutticken,Ian" userId="7c924bd7-b15d-44ce-a55d-4f6ade4fe12e" providerId="ADAL" clId="{3DF7C2A2-A51C-433C-B0EA-FF3BE6AEC074}" dt="2024-02-09T18:07:01.630" v="37" actId="20577"/>
          <ac:spMkLst>
            <pc:docMk/>
            <pc:sldMk cId="3154487622" sldId="321"/>
            <ac:spMk id="3" creationId="{C6A4D428-431B-6173-FCB5-0BE799677823}"/>
          </ac:spMkLst>
        </pc:spChg>
      </pc:sldChg>
    </pc:docChg>
  </pc:docChgLst>
  <pc:docChgLst>
    <pc:chgData name="Lutticken,Ian" userId="7c924bd7-b15d-44ce-a55d-4f6ade4fe12e" providerId="ADAL" clId="{6C4BAF90-A2C1-4B70-BDBE-F79FF00E273A}"/>
    <pc:docChg chg="undo redo custSel addSld delSld modSld sldOrd modSection">
      <pc:chgData name="Lutticken,Ian" userId="7c924bd7-b15d-44ce-a55d-4f6ade4fe12e" providerId="ADAL" clId="{6C4BAF90-A2C1-4B70-BDBE-F79FF00E273A}" dt="2023-12-05T20:37:57.059" v="1433" actId="20577"/>
      <pc:docMkLst>
        <pc:docMk/>
      </pc:docMkLst>
      <pc:sldChg chg="mod modShow">
        <pc:chgData name="Lutticken,Ian" userId="7c924bd7-b15d-44ce-a55d-4f6ade4fe12e" providerId="ADAL" clId="{6C4BAF90-A2C1-4B70-BDBE-F79FF00E273A}" dt="2023-12-05T20:26:20.504" v="1419" actId="729"/>
        <pc:sldMkLst>
          <pc:docMk/>
          <pc:sldMk cId="3749847128" sldId="259"/>
        </pc:sldMkLst>
      </pc:sldChg>
      <pc:sldChg chg="mod modShow">
        <pc:chgData name="Lutticken,Ian" userId="7c924bd7-b15d-44ce-a55d-4f6ade4fe12e" providerId="ADAL" clId="{6C4BAF90-A2C1-4B70-BDBE-F79FF00E273A}" dt="2023-12-05T20:26:20.504" v="1419" actId="729"/>
        <pc:sldMkLst>
          <pc:docMk/>
          <pc:sldMk cId="3386917381" sldId="264"/>
        </pc:sldMkLst>
      </pc:sldChg>
      <pc:sldChg chg="mod modShow">
        <pc:chgData name="Lutticken,Ian" userId="7c924bd7-b15d-44ce-a55d-4f6ade4fe12e" providerId="ADAL" clId="{6C4BAF90-A2C1-4B70-BDBE-F79FF00E273A}" dt="2023-12-05T20:26:20.504" v="1419" actId="729"/>
        <pc:sldMkLst>
          <pc:docMk/>
          <pc:sldMk cId="1323649393" sldId="266"/>
        </pc:sldMkLst>
      </pc:sldChg>
      <pc:sldChg chg="mod modShow">
        <pc:chgData name="Lutticken,Ian" userId="7c924bd7-b15d-44ce-a55d-4f6ade4fe12e" providerId="ADAL" clId="{6C4BAF90-A2C1-4B70-BDBE-F79FF00E273A}" dt="2023-12-05T20:26:20.504" v="1419" actId="729"/>
        <pc:sldMkLst>
          <pc:docMk/>
          <pc:sldMk cId="1288225659" sldId="267"/>
        </pc:sldMkLst>
      </pc:sldChg>
      <pc:sldChg chg="mod modShow">
        <pc:chgData name="Lutticken,Ian" userId="7c924bd7-b15d-44ce-a55d-4f6ade4fe12e" providerId="ADAL" clId="{6C4BAF90-A2C1-4B70-BDBE-F79FF00E273A}" dt="2023-12-05T20:26:20.504" v="1419" actId="729"/>
        <pc:sldMkLst>
          <pc:docMk/>
          <pc:sldMk cId="3113145165" sldId="269"/>
        </pc:sldMkLst>
      </pc:sldChg>
      <pc:sldChg chg="mod modShow">
        <pc:chgData name="Lutticken,Ian" userId="7c924bd7-b15d-44ce-a55d-4f6ade4fe12e" providerId="ADAL" clId="{6C4BAF90-A2C1-4B70-BDBE-F79FF00E273A}" dt="2023-12-05T20:26:20.504" v="1419" actId="729"/>
        <pc:sldMkLst>
          <pc:docMk/>
          <pc:sldMk cId="73482923" sldId="271"/>
        </pc:sldMkLst>
      </pc:sldChg>
      <pc:sldChg chg="mod modShow">
        <pc:chgData name="Lutticken,Ian" userId="7c924bd7-b15d-44ce-a55d-4f6ade4fe12e" providerId="ADAL" clId="{6C4BAF90-A2C1-4B70-BDBE-F79FF00E273A}" dt="2023-12-05T20:26:20.504" v="1419" actId="729"/>
        <pc:sldMkLst>
          <pc:docMk/>
          <pc:sldMk cId="3431193059" sldId="272"/>
        </pc:sldMkLst>
      </pc:sldChg>
      <pc:sldChg chg="mod modShow">
        <pc:chgData name="Lutticken,Ian" userId="7c924bd7-b15d-44ce-a55d-4f6ade4fe12e" providerId="ADAL" clId="{6C4BAF90-A2C1-4B70-BDBE-F79FF00E273A}" dt="2023-12-05T20:26:20.504" v="1419" actId="729"/>
        <pc:sldMkLst>
          <pc:docMk/>
          <pc:sldMk cId="520588894" sldId="274"/>
        </pc:sldMkLst>
      </pc:sldChg>
      <pc:sldChg chg="modNotesTx">
        <pc:chgData name="Lutticken,Ian" userId="7c924bd7-b15d-44ce-a55d-4f6ade4fe12e" providerId="ADAL" clId="{6C4BAF90-A2C1-4B70-BDBE-F79FF00E273A}" dt="2023-12-05T20:37:57.059" v="1433" actId="20577"/>
        <pc:sldMkLst>
          <pc:docMk/>
          <pc:sldMk cId="857287555" sldId="275"/>
        </pc:sldMkLst>
      </pc:sldChg>
      <pc:sldChg chg="mod modShow">
        <pc:chgData name="Lutticken,Ian" userId="7c924bd7-b15d-44ce-a55d-4f6ade4fe12e" providerId="ADAL" clId="{6C4BAF90-A2C1-4B70-BDBE-F79FF00E273A}" dt="2023-12-05T20:26:11.926" v="1418" actId="729"/>
        <pc:sldMkLst>
          <pc:docMk/>
          <pc:sldMk cId="50214087" sldId="276"/>
        </pc:sldMkLst>
      </pc:sldChg>
      <pc:sldChg chg="mod modShow">
        <pc:chgData name="Lutticken,Ian" userId="7c924bd7-b15d-44ce-a55d-4f6ade4fe12e" providerId="ADAL" clId="{6C4BAF90-A2C1-4B70-BDBE-F79FF00E273A}" dt="2023-12-05T20:26:20.504" v="1419" actId="729"/>
        <pc:sldMkLst>
          <pc:docMk/>
          <pc:sldMk cId="1266048624" sldId="278"/>
        </pc:sldMkLst>
      </pc:sldChg>
      <pc:sldChg chg="del">
        <pc:chgData name="Lutticken,Ian" userId="7c924bd7-b15d-44ce-a55d-4f6ade4fe12e" providerId="ADAL" clId="{6C4BAF90-A2C1-4B70-BDBE-F79FF00E273A}" dt="2023-12-05T20:25:05.368" v="1413" actId="2696"/>
        <pc:sldMkLst>
          <pc:docMk/>
          <pc:sldMk cId="2776197509" sldId="280"/>
        </pc:sldMkLst>
      </pc:sldChg>
      <pc:sldChg chg="mod modShow">
        <pc:chgData name="Lutticken,Ian" userId="7c924bd7-b15d-44ce-a55d-4f6ade4fe12e" providerId="ADAL" clId="{6C4BAF90-A2C1-4B70-BDBE-F79FF00E273A}" dt="2023-12-05T20:26:20.504" v="1419" actId="729"/>
        <pc:sldMkLst>
          <pc:docMk/>
          <pc:sldMk cId="941341437" sldId="281"/>
        </pc:sldMkLst>
      </pc:sldChg>
      <pc:sldChg chg="mod modShow">
        <pc:chgData name="Lutticken,Ian" userId="7c924bd7-b15d-44ce-a55d-4f6ade4fe12e" providerId="ADAL" clId="{6C4BAF90-A2C1-4B70-BDBE-F79FF00E273A}" dt="2023-12-05T20:26:08.390" v="1417" actId="729"/>
        <pc:sldMkLst>
          <pc:docMk/>
          <pc:sldMk cId="337647698" sldId="282"/>
        </pc:sldMkLst>
      </pc:sldChg>
      <pc:sldChg chg="del">
        <pc:chgData name="Lutticken,Ian" userId="7c924bd7-b15d-44ce-a55d-4f6ade4fe12e" providerId="ADAL" clId="{6C4BAF90-A2C1-4B70-BDBE-F79FF00E273A}" dt="2023-12-05T20:24:54.139" v="1410" actId="2696"/>
        <pc:sldMkLst>
          <pc:docMk/>
          <pc:sldMk cId="2119417072" sldId="287"/>
        </pc:sldMkLst>
      </pc:sldChg>
      <pc:sldChg chg="del">
        <pc:chgData name="Lutticken,Ian" userId="7c924bd7-b15d-44ce-a55d-4f6ade4fe12e" providerId="ADAL" clId="{6C4BAF90-A2C1-4B70-BDBE-F79FF00E273A}" dt="2023-12-05T20:25:09.041" v="1414" actId="2696"/>
        <pc:sldMkLst>
          <pc:docMk/>
          <pc:sldMk cId="2600644168" sldId="288"/>
        </pc:sldMkLst>
      </pc:sldChg>
      <pc:sldChg chg="del">
        <pc:chgData name="Lutticken,Ian" userId="7c924bd7-b15d-44ce-a55d-4f6ade4fe12e" providerId="ADAL" clId="{6C4BAF90-A2C1-4B70-BDBE-F79FF00E273A}" dt="2023-12-05T20:25:13.213" v="1415" actId="2696"/>
        <pc:sldMkLst>
          <pc:docMk/>
          <pc:sldMk cId="1434612588" sldId="291"/>
        </pc:sldMkLst>
      </pc:sldChg>
      <pc:sldChg chg="del">
        <pc:chgData name="Lutticken,Ian" userId="7c924bd7-b15d-44ce-a55d-4f6ade4fe12e" providerId="ADAL" clId="{6C4BAF90-A2C1-4B70-BDBE-F79FF00E273A}" dt="2023-12-05T20:24:57.644" v="1411" actId="2696"/>
        <pc:sldMkLst>
          <pc:docMk/>
          <pc:sldMk cId="4266487083" sldId="292"/>
        </pc:sldMkLst>
      </pc:sldChg>
      <pc:sldChg chg="del">
        <pc:chgData name="Lutticken,Ian" userId="7c924bd7-b15d-44ce-a55d-4f6ade4fe12e" providerId="ADAL" clId="{6C4BAF90-A2C1-4B70-BDBE-F79FF00E273A}" dt="2023-12-05T20:25:01.651" v="1412" actId="2696"/>
        <pc:sldMkLst>
          <pc:docMk/>
          <pc:sldMk cId="1898484517" sldId="293"/>
        </pc:sldMkLst>
      </pc:sldChg>
      <pc:sldChg chg="del">
        <pc:chgData name="Lutticken,Ian" userId="7c924bd7-b15d-44ce-a55d-4f6ade4fe12e" providerId="ADAL" clId="{6C4BAF90-A2C1-4B70-BDBE-F79FF00E273A}" dt="2023-12-05T20:24:50.926" v="1409" actId="2696"/>
        <pc:sldMkLst>
          <pc:docMk/>
          <pc:sldMk cId="872440550" sldId="294"/>
        </pc:sldMkLst>
      </pc:sldChg>
      <pc:sldChg chg="del">
        <pc:chgData name="Lutticken,Ian" userId="7c924bd7-b15d-44ce-a55d-4f6ade4fe12e" providerId="ADAL" clId="{6C4BAF90-A2C1-4B70-BDBE-F79FF00E273A}" dt="2023-12-05T20:24:47.715" v="1408" actId="2696"/>
        <pc:sldMkLst>
          <pc:docMk/>
          <pc:sldMk cId="284219519" sldId="295"/>
        </pc:sldMkLst>
      </pc:sldChg>
      <pc:sldChg chg="del">
        <pc:chgData name="Lutticken,Ian" userId="7c924bd7-b15d-44ce-a55d-4f6ade4fe12e" providerId="ADAL" clId="{6C4BAF90-A2C1-4B70-BDBE-F79FF00E273A}" dt="2023-12-05T20:25:20.973" v="1416" actId="2696"/>
        <pc:sldMkLst>
          <pc:docMk/>
          <pc:sldMk cId="1015130198" sldId="298"/>
        </pc:sldMkLst>
      </pc:sldChg>
      <pc:sldChg chg="addSp delSp modSp mod">
        <pc:chgData name="Lutticken,Ian" userId="7c924bd7-b15d-44ce-a55d-4f6ade4fe12e" providerId="ADAL" clId="{6C4BAF90-A2C1-4B70-BDBE-F79FF00E273A}" dt="2023-12-05T15:58:06.673" v="26" actId="1076"/>
        <pc:sldMkLst>
          <pc:docMk/>
          <pc:sldMk cId="2834091464" sldId="301"/>
        </pc:sldMkLst>
        <pc:spChg chg="add del mod">
          <ac:chgData name="Lutticken,Ian" userId="7c924bd7-b15d-44ce-a55d-4f6ade4fe12e" providerId="ADAL" clId="{6C4BAF90-A2C1-4B70-BDBE-F79FF00E273A}" dt="2023-12-05T15:57:22.467" v="2"/>
          <ac:spMkLst>
            <pc:docMk/>
            <pc:sldMk cId="2834091464" sldId="301"/>
            <ac:spMk id="2" creationId="{DAA806CB-923D-BFAC-2856-7FA9FE42BA31}"/>
          </ac:spMkLst>
        </pc:spChg>
        <pc:spChg chg="add mod">
          <ac:chgData name="Lutticken,Ian" userId="7c924bd7-b15d-44ce-a55d-4f6ade4fe12e" providerId="ADAL" clId="{6C4BAF90-A2C1-4B70-BDBE-F79FF00E273A}" dt="2023-12-05T15:58:06.673" v="26" actId="1076"/>
          <ac:spMkLst>
            <pc:docMk/>
            <pc:sldMk cId="2834091464" sldId="301"/>
            <ac:spMk id="3" creationId="{E414D59D-3D84-C108-5BB0-BD2B039D6B46}"/>
          </ac:spMkLst>
        </pc:spChg>
      </pc:sldChg>
      <pc:sldChg chg="addSp delSp modSp add mod modNotesTx">
        <pc:chgData name="Lutticken,Ian" userId="7c924bd7-b15d-44ce-a55d-4f6ade4fe12e" providerId="ADAL" clId="{6C4BAF90-A2C1-4B70-BDBE-F79FF00E273A}" dt="2023-12-05T19:26:45.636" v="587" actId="20577"/>
        <pc:sldMkLst>
          <pc:docMk/>
          <pc:sldMk cId="2796525410" sldId="302"/>
        </pc:sldMkLst>
        <pc:spChg chg="del">
          <ac:chgData name="Lutticken,Ian" userId="7c924bd7-b15d-44ce-a55d-4f6ade4fe12e" providerId="ADAL" clId="{6C4BAF90-A2C1-4B70-BDBE-F79FF00E273A}" dt="2023-12-05T16:04:59.906" v="29" actId="478"/>
          <ac:spMkLst>
            <pc:docMk/>
            <pc:sldMk cId="2796525410" sldId="302"/>
            <ac:spMk id="3" creationId="{E414D59D-3D84-C108-5BB0-BD2B039D6B46}"/>
          </ac:spMkLst>
        </pc:spChg>
        <pc:spChg chg="mod">
          <ac:chgData name="Lutticken,Ian" userId="7c924bd7-b15d-44ce-a55d-4f6ade4fe12e" providerId="ADAL" clId="{6C4BAF90-A2C1-4B70-BDBE-F79FF00E273A}" dt="2023-12-05T16:05:55.293" v="86" actId="313"/>
          <ac:spMkLst>
            <pc:docMk/>
            <pc:sldMk cId="2796525410" sldId="302"/>
            <ac:spMk id="4" creationId="{DE258EB7-D90B-43FD-9A2B-AA508BBAE6E2}"/>
          </ac:spMkLst>
        </pc:spChg>
        <pc:spChg chg="mod">
          <ac:chgData name="Lutticken,Ian" userId="7c924bd7-b15d-44ce-a55d-4f6ade4fe12e" providerId="ADAL" clId="{6C4BAF90-A2C1-4B70-BDBE-F79FF00E273A}" dt="2023-12-05T16:06:02.470" v="87"/>
          <ac:spMkLst>
            <pc:docMk/>
            <pc:sldMk cId="2796525410" sldId="302"/>
            <ac:spMk id="5" creationId="{8699D7D8-E409-BFC5-12E1-D5F61336A20C}"/>
          </ac:spMkLst>
        </pc:spChg>
        <pc:spChg chg="mod">
          <ac:chgData name="Lutticken,Ian" userId="7c924bd7-b15d-44ce-a55d-4f6ade4fe12e" providerId="ADAL" clId="{6C4BAF90-A2C1-4B70-BDBE-F79FF00E273A}" dt="2023-12-05T16:06:02.470" v="87"/>
          <ac:spMkLst>
            <pc:docMk/>
            <pc:sldMk cId="2796525410" sldId="302"/>
            <ac:spMk id="6" creationId="{54B824A2-7F58-46E7-43FC-57F4DF8C2643}"/>
          </ac:spMkLst>
        </pc:spChg>
        <pc:spChg chg="mod">
          <ac:chgData name="Lutticken,Ian" userId="7c924bd7-b15d-44ce-a55d-4f6ade4fe12e" providerId="ADAL" clId="{6C4BAF90-A2C1-4B70-BDBE-F79FF00E273A}" dt="2023-12-05T16:06:02.470" v="87"/>
          <ac:spMkLst>
            <pc:docMk/>
            <pc:sldMk cId="2796525410" sldId="302"/>
            <ac:spMk id="8" creationId="{08727132-C357-5770-C742-5C84AE69FF90}"/>
          </ac:spMkLst>
        </pc:spChg>
        <pc:spChg chg="mod">
          <ac:chgData name="Lutticken,Ian" userId="7c924bd7-b15d-44ce-a55d-4f6ade4fe12e" providerId="ADAL" clId="{6C4BAF90-A2C1-4B70-BDBE-F79FF00E273A}" dt="2023-12-05T16:06:02.470" v="87"/>
          <ac:spMkLst>
            <pc:docMk/>
            <pc:sldMk cId="2796525410" sldId="302"/>
            <ac:spMk id="9" creationId="{2E93E93F-6650-6BB4-8439-06BCCBB22699}"/>
          </ac:spMkLst>
        </pc:spChg>
        <pc:spChg chg="mod">
          <ac:chgData name="Lutticken,Ian" userId="7c924bd7-b15d-44ce-a55d-4f6ade4fe12e" providerId="ADAL" clId="{6C4BAF90-A2C1-4B70-BDBE-F79FF00E273A}" dt="2023-12-05T16:06:02.470" v="87"/>
          <ac:spMkLst>
            <pc:docMk/>
            <pc:sldMk cId="2796525410" sldId="302"/>
            <ac:spMk id="10" creationId="{D4DAEA22-DC16-87CC-9857-21EEA7793D41}"/>
          </ac:spMkLst>
        </pc:spChg>
        <pc:spChg chg="mod">
          <ac:chgData name="Lutticken,Ian" userId="7c924bd7-b15d-44ce-a55d-4f6ade4fe12e" providerId="ADAL" clId="{6C4BAF90-A2C1-4B70-BDBE-F79FF00E273A}" dt="2023-12-05T16:06:02.470" v="87"/>
          <ac:spMkLst>
            <pc:docMk/>
            <pc:sldMk cId="2796525410" sldId="302"/>
            <ac:spMk id="11" creationId="{71A83FF1-2557-D035-6CB4-CD81E0104F15}"/>
          </ac:spMkLst>
        </pc:spChg>
        <pc:spChg chg="add mod">
          <ac:chgData name="Lutticken,Ian" userId="7c924bd7-b15d-44ce-a55d-4f6ade4fe12e" providerId="ADAL" clId="{6C4BAF90-A2C1-4B70-BDBE-F79FF00E273A}" dt="2023-12-05T16:06:06.957" v="88" actId="1076"/>
          <ac:spMkLst>
            <pc:docMk/>
            <pc:sldMk cId="2796525410" sldId="302"/>
            <ac:spMk id="12" creationId="{EF8EAA98-8F14-4EFB-8FC3-22ECE1E76090}"/>
          </ac:spMkLst>
        </pc:spChg>
        <pc:spChg chg="add mod">
          <ac:chgData name="Lutticken,Ian" userId="7c924bd7-b15d-44ce-a55d-4f6ade4fe12e" providerId="ADAL" clId="{6C4BAF90-A2C1-4B70-BDBE-F79FF00E273A}" dt="2023-12-05T16:06:06.957" v="88" actId="1076"/>
          <ac:spMkLst>
            <pc:docMk/>
            <pc:sldMk cId="2796525410" sldId="302"/>
            <ac:spMk id="13" creationId="{33451083-CCF8-9D47-D6F2-D1E883CA43D7}"/>
          </ac:spMkLst>
        </pc:spChg>
        <pc:spChg chg="add mod">
          <ac:chgData name="Lutticken,Ian" userId="7c924bd7-b15d-44ce-a55d-4f6ade4fe12e" providerId="ADAL" clId="{6C4BAF90-A2C1-4B70-BDBE-F79FF00E273A}" dt="2023-12-05T16:06:06.957" v="88" actId="1076"/>
          <ac:spMkLst>
            <pc:docMk/>
            <pc:sldMk cId="2796525410" sldId="302"/>
            <ac:spMk id="14" creationId="{1A134163-D21E-DE70-F249-9D13DF23A83F}"/>
          </ac:spMkLst>
        </pc:spChg>
        <pc:spChg chg="add mod">
          <ac:chgData name="Lutticken,Ian" userId="7c924bd7-b15d-44ce-a55d-4f6ade4fe12e" providerId="ADAL" clId="{6C4BAF90-A2C1-4B70-BDBE-F79FF00E273A}" dt="2023-12-05T16:06:06.957" v="88" actId="1076"/>
          <ac:spMkLst>
            <pc:docMk/>
            <pc:sldMk cId="2796525410" sldId="302"/>
            <ac:spMk id="15" creationId="{53295065-5411-55E3-FE5D-CFAD24075306}"/>
          </ac:spMkLst>
        </pc:spChg>
        <pc:spChg chg="add mod">
          <ac:chgData name="Lutticken,Ian" userId="7c924bd7-b15d-44ce-a55d-4f6ade4fe12e" providerId="ADAL" clId="{6C4BAF90-A2C1-4B70-BDBE-F79FF00E273A}" dt="2023-12-05T16:06:06.957" v="88" actId="1076"/>
          <ac:spMkLst>
            <pc:docMk/>
            <pc:sldMk cId="2796525410" sldId="302"/>
            <ac:spMk id="16" creationId="{AAA8BAD1-B1B5-9E1A-1FA1-036A5E25588B}"/>
          </ac:spMkLst>
        </pc:spChg>
        <pc:spChg chg="add mod">
          <ac:chgData name="Lutticken,Ian" userId="7c924bd7-b15d-44ce-a55d-4f6ade4fe12e" providerId="ADAL" clId="{6C4BAF90-A2C1-4B70-BDBE-F79FF00E273A}" dt="2023-12-05T16:06:06.957" v="88" actId="1076"/>
          <ac:spMkLst>
            <pc:docMk/>
            <pc:sldMk cId="2796525410" sldId="302"/>
            <ac:spMk id="17" creationId="{60449193-A396-CCDD-FD2A-89E0B6734E57}"/>
          </ac:spMkLst>
        </pc:spChg>
        <pc:spChg chg="add mod">
          <ac:chgData name="Lutticken,Ian" userId="7c924bd7-b15d-44ce-a55d-4f6ade4fe12e" providerId="ADAL" clId="{6C4BAF90-A2C1-4B70-BDBE-F79FF00E273A}" dt="2023-12-05T16:06:06.957" v="88" actId="1076"/>
          <ac:spMkLst>
            <pc:docMk/>
            <pc:sldMk cId="2796525410" sldId="302"/>
            <ac:spMk id="18" creationId="{F90A0190-EC5F-D22F-DF82-774AC3530253}"/>
          </ac:spMkLst>
        </pc:spChg>
        <pc:spChg chg="add mod">
          <ac:chgData name="Lutticken,Ian" userId="7c924bd7-b15d-44ce-a55d-4f6ade4fe12e" providerId="ADAL" clId="{6C4BAF90-A2C1-4B70-BDBE-F79FF00E273A}" dt="2023-12-05T16:06:06.957" v="88" actId="1076"/>
          <ac:spMkLst>
            <pc:docMk/>
            <pc:sldMk cId="2796525410" sldId="302"/>
            <ac:spMk id="19" creationId="{0CE12ECF-4623-BE0F-17D4-2AA21AE62482}"/>
          </ac:spMkLst>
        </pc:spChg>
        <pc:spChg chg="add mod">
          <ac:chgData name="Lutticken,Ian" userId="7c924bd7-b15d-44ce-a55d-4f6ade4fe12e" providerId="ADAL" clId="{6C4BAF90-A2C1-4B70-BDBE-F79FF00E273A}" dt="2023-12-05T16:06:06.957" v="88" actId="1076"/>
          <ac:spMkLst>
            <pc:docMk/>
            <pc:sldMk cId="2796525410" sldId="302"/>
            <ac:spMk id="21" creationId="{171CCFAB-7714-C97E-584B-9FA3ED78DA0A}"/>
          </ac:spMkLst>
        </pc:spChg>
        <pc:spChg chg="add mod">
          <ac:chgData name="Lutticken,Ian" userId="7c924bd7-b15d-44ce-a55d-4f6ade4fe12e" providerId="ADAL" clId="{6C4BAF90-A2C1-4B70-BDBE-F79FF00E273A}" dt="2023-12-05T16:06:06.957" v="88" actId="1076"/>
          <ac:spMkLst>
            <pc:docMk/>
            <pc:sldMk cId="2796525410" sldId="302"/>
            <ac:spMk id="22" creationId="{F6127254-EC88-2930-8125-7E05E8706BB5}"/>
          </ac:spMkLst>
        </pc:spChg>
        <pc:spChg chg="add mod">
          <ac:chgData name="Lutticken,Ian" userId="7c924bd7-b15d-44ce-a55d-4f6ade4fe12e" providerId="ADAL" clId="{6C4BAF90-A2C1-4B70-BDBE-F79FF00E273A}" dt="2023-12-05T16:06:06.957" v="88" actId="1076"/>
          <ac:spMkLst>
            <pc:docMk/>
            <pc:sldMk cId="2796525410" sldId="302"/>
            <ac:spMk id="23" creationId="{84589C21-5086-2C1F-3004-87447F885A30}"/>
          </ac:spMkLst>
        </pc:spChg>
        <pc:spChg chg="add mod">
          <ac:chgData name="Lutticken,Ian" userId="7c924bd7-b15d-44ce-a55d-4f6ade4fe12e" providerId="ADAL" clId="{6C4BAF90-A2C1-4B70-BDBE-F79FF00E273A}" dt="2023-12-05T19:20:46.154" v="134" actId="20577"/>
          <ac:spMkLst>
            <pc:docMk/>
            <pc:sldMk cId="2796525410" sldId="302"/>
            <ac:spMk id="24" creationId="{20056306-D61C-434E-6D4F-8F2376A0C0A3}"/>
          </ac:spMkLst>
        </pc:spChg>
        <pc:spChg chg="add mod">
          <ac:chgData name="Lutticken,Ian" userId="7c924bd7-b15d-44ce-a55d-4f6ade4fe12e" providerId="ADAL" clId="{6C4BAF90-A2C1-4B70-BDBE-F79FF00E273A}" dt="2023-12-05T16:06:06.957" v="88" actId="1076"/>
          <ac:spMkLst>
            <pc:docMk/>
            <pc:sldMk cId="2796525410" sldId="302"/>
            <ac:spMk id="25" creationId="{D3B9899E-90C3-4862-95AE-D6FEB63E0045}"/>
          </ac:spMkLst>
        </pc:spChg>
        <pc:spChg chg="add mod">
          <ac:chgData name="Lutticken,Ian" userId="7c924bd7-b15d-44ce-a55d-4f6ade4fe12e" providerId="ADAL" clId="{6C4BAF90-A2C1-4B70-BDBE-F79FF00E273A}" dt="2023-12-05T16:06:06.957" v="88" actId="1076"/>
          <ac:spMkLst>
            <pc:docMk/>
            <pc:sldMk cId="2796525410" sldId="302"/>
            <ac:spMk id="26" creationId="{F1718BCD-0441-508C-F3AC-511E07A2C6E3}"/>
          </ac:spMkLst>
        </pc:spChg>
        <pc:spChg chg="add mod">
          <ac:chgData name="Lutticken,Ian" userId="7c924bd7-b15d-44ce-a55d-4f6ade4fe12e" providerId="ADAL" clId="{6C4BAF90-A2C1-4B70-BDBE-F79FF00E273A}" dt="2023-12-05T16:06:06.957" v="88" actId="1076"/>
          <ac:spMkLst>
            <pc:docMk/>
            <pc:sldMk cId="2796525410" sldId="302"/>
            <ac:spMk id="27" creationId="{828F4C48-A162-B26B-4B44-42A3F509471A}"/>
          </ac:spMkLst>
        </pc:spChg>
        <pc:spChg chg="add mod">
          <ac:chgData name="Lutticken,Ian" userId="7c924bd7-b15d-44ce-a55d-4f6ade4fe12e" providerId="ADAL" clId="{6C4BAF90-A2C1-4B70-BDBE-F79FF00E273A}" dt="2023-12-05T16:06:06.957" v="88" actId="1076"/>
          <ac:spMkLst>
            <pc:docMk/>
            <pc:sldMk cId="2796525410" sldId="302"/>
            <ac:spMk id="28" creationId="{BC1ACDDE-6463-7EB1-8D98-649BFDD1CDFD}"/>
          </ac:spMkLst>
        </pc:spChg>
        <pc:spChg chg="add mod">
          <ac:chgData name="Lutticken,Ian" userId="7c924bd7-b15d-44ce-a55d-4f6ade4fe12e" providerId="ADAL" clId="{6C4BAF90-A2C1-4B70-BDBE-F79FF00E273A}" dt="2023-12-05T16:06:06.957" v="88" actId="1076"/>
          <ac:spMkLst>
            <pc:docMk/>
            <pc:sldMk cId="2796525410" sldId="302"/>
            <ac:spMk id="29" creationId="{14F7E6A0-EFA5-A73C-9904-3F5B0993EC34}"/>
          </ac:spMkLst>
        </pc:spChg>
        <pc:spChg chg="add mod">
          <ac:chgData name="Lutticken,Ian" userId="7c924bd7-b15d-44ce-a55d-4f6ade4fe12e" providerId="ADAL" clId="{6C4BAF90-A2C1-4B70-BDBE-F79FF00E273A}" dt="2023-12-05T19:21:21.425" v="141" actId="20577"/>
          <ac:spMkLst>
            <pc:docMk/>
            <pc:sldMk cId="2796525410" sldId="302"/>
            <ac:spMk id="30" creationId="{44A6A417-BA24-0F46-418C-D1CDCC48997F}"/>
          </ac:spMkLst>
        </pc:spChg>
        <pc:spChg chg="add mod">
          <ac:chgData name="Lutticken,Ian" userId="7c924bd7-b15d-44ce-a55d-4f6ade4fe12e" providerId="ADAL" clId="{6C4BAF90-A2C1-4B70-BDBE-F79FF00E273A}" dt="2023-12-05T16:06:06.957" v="88" actId="1076"/>
          <ac:spMkLst>
            <pc:docMk/>
            <pc:sldMk cId="2796525410" sldId="302"/>
            <ac:spMk id="31" creationId="{E93F1948-C18E-1336-9E94-38834322FF26}"/>
          </ac:spMkLst>
        </pc:spChg>
        <pc:spChg chg="add mod">
          <ac:chgData name="Lutticken,Ian" userId="7c924bd7-b15d-44ce-a55d-4f6ade4fe12e" providerId="ADAL" clId="{6C4BAF90-A2C1-4B70-BDBE-F79FF00E273A}" dt="2023-12-05T16:06:06.957" v="88" actId="1076"/>
          <ac:spMkLst>
            <pc:docMk/>
            <pc:sldMk cId="2796525410" sldId="302"/>
            <ac:spMk id="32" creationId="{BF284227-CA3F-0662-D432-AC92FA1D9829}"/>
          </ac:spMkLst>
        </pc:spChg>
        <pc:spChg chg="add mod">
          <ac:chgData name="Lutticken,Ian" userId="7c924bd7-b15d-44ce-a55d-4f6ade4fe12e" providerId="ADAL" clId="{6C4BAF90-A2C1-4B70-BDBE-F79FF00E273A}" dt="2023-12-05T16:06:06.957" v="88" actId="1076"/>
          <ac:spMkLst>
            <pc:docMk/>
            <pc:sldMk cId="2796525410" sldId="302"/>
            <ac:spMk id="34" creationId="{C2C3D83F-4660-7260-460C-DFD6E949349B}"/>
          </ac:spMkLst>
        </pc:spChg>
        <pc:spChg chg="add mod">
          <ac:chgData name="Lutticken,Ian" userId="7c924bd7-b15d-44ce-a55d-4f6ade4fe12e" providerId="ADAL" clId="{6C4BAF90-A2C1-4B70-BDBE-F79FF00E273A}" dt="2023-12-05T16:06:06.957" v="88" actId="1076"/>
          <ac:spMkLst>
            <pc:docMk/>
            <pc:sldMk cId="2796525410" sldId="302"/>
            <ac:spMk id="35" creationId="{083F5EFA-6C1C-3FD7-A2B5-AF7F7DAE40FD}"/>
          </ac:spMkLst>
        </pc:spChg>
        <pc:spChg chg="add mod">
          <ac:chgData name="Lutticken,Ian" userId="7c924bd7-b15d-44ce-a55d-4f6ade4fe12e" providerId="ADAL" clId="{6C4BAF90-A2C1-4B70-BDBE-F79FF00E273A}" dt="2023-12-05T16:06:06.957" v="88" actId="1076"/>
          <ac:spMkLst>
            <pc:docMk/>
            <pc:sldMk cId="2796525410" sldId="302"/>
            <ac:spMk id="36" creationId="{A6492F55-4581-BA53-A395-2F584081B869}"/>
          </ac:spMkLst>
        </pc:spChg>
        <pc:spChg chg="add mod">
          <ac:chgData name="Lutticken,Ian" userId="7c924bd7-b15d-44ce-a55d-4f6ade4fe12e" providerId="ADAL" clId="{6C4BAF90-A2C1-4B70-BDBE-F79FF00E273A}" dt="2023-12-05T16:06:06.957" v="88" actId="1076"/>
          <ac:spMkLst>
            <pc:docMk/>
            <pc:sldMk cId="2796525410" sldId="302"/>
            <ac:spMk id="37" creationId="{30D73079-D539-4A1F-816A-6B1DD2C2AF5B}"/>
          </ac:spMkLst>
        </pc:spChg>
        <pc:spChg chg="add mod">
          <ac:chgData name="Lutticken,Ian" userId="7c924bd7-b15d-44ce-a55d-4f6ade4fe12e" providerId="ADAL" clId="{6C4BAF90-A2C1-4B70-BDBE-F79FF00E273A}" dt="2023-12-05T16:06:06.957" v="88" actId="1076"/>
          <ac:spMkLst>
            <pc:docMk/>
            <pc:sldMk cId="2796525410" sldId="302"/>
            <ac:spMk id="38" creationId="{D17600D4-01FB-3104-FCE8-DE6704A74E43}"/>
          </ac:spMkLst>
        </pc:spChg>
        <pc:spChg chg="add mod">
          <ac:chgData name="Lutticken,Ian" userId="7c924bd7-b15d-44ce-a55d-4f6ade4fe12e" providerId="ADAL" clId="{6C4BAF90-A2C1-4B70-BDBE-F79FF00E273A}" dt="2023-12-05T16:06:06.957" v="88" actId="1076"/>
          <ac:spMkLst>
            <pc:docMk/>
            <pc:sldMk cId="2796525410" sldId="302"/>
            <ac:spMk id="39" creationId="{FA0F0F83-739A-0902-FFAB-B9A9EB7D77BB}"/>
          </ac:spMkLst>
        </pc:spChg>
        <pc:spChg chg="add mod">
          <ac:chgData name="Lutticken,Ian" userId="7c924bd7-b15d-44ce-a55d-4f6ade4fe12e" providerId="ADAL" clId="{6C4BAF90-A2C1-4B70-BDBE-F79FF00E273A}" dt="2023-12-05T16:06:06.957" v="88" actId="1076"/>
          <ac:spMkLst>
            <pc:docMk/>
            <pc:sldMk cId="2796525410" sldId="302"/>
            <ac:spMk id="40" creationId="{A0FF78CC-CAF4-D7CF-4E06-41471A2ECF63}"/>
          </ac:spMkLst>
        </pc:spChg>
        <pc:spChg chg="add mod">
          <ac:chgData name="Lutticken,Ian" userId="7c924bd7-b15d-44ce-a55d-4f6ade4fe12e" providerId="ADAL" clId="{6C4BAF90-A2C1-4B70-BDBE-F79FF00E273A}" dt="2023-12-05T16:06:06.957" v="88" actId="1076"/>
          <ac:spMkLst>
            <pc:docMk/>
            <pc:sldMk cId="2796525410" sldId="302"/>
            <ac:spMk id="41" creationId="{96630D99-2D97-46AE-308A-9DD68688DF25}"/>
          </ac:spMkLst>
        </pc:spChg>
        <pc:spChg chg="add mod">
          <ac:chgData name="Lutticken,Ian" userId="7c924bd7-b15d-44ce-a55d-4f6ade4fe12e" providerId="ADAL" clId="{6C4BAF90-A2C1-4B70-BDBE-F79FF00E273A}" dt="2023-12-05T16:06:15.027" v="89"/>
          <ac:spMkLst>
            <pc:docMk/>
            <pc:sldMk cId="2796525410" sldId="302"/>
            <ac:spMk id="43" creationId="{52A89444-A7EF-15D1-260A-A893200A16EB}"/>
          </ac:spMkLst>
        </pc:spChg>
        <pc:grpChg chg="add mod">
          <ac:chgData name="Lutticken,Ian" userId="7c924bd7-b15d-44ce-a55d-4f6ade4fe12e" providerId="ADAL" clId="{6C4BAF90-A2C1-4B70-BDBE-F79FF00E273A}" dt="2023-12-05T16:06:06.957" v="88" actId="1076"/>
          <ac:grpSpMkLst>
            <pc:docMk/>
            <pc:sldMk cId="2796525410" sldId="302"/>
            <ac:grpSpMk id="2" creationId="{6740CC10-DBC8-0D45-F5DC-FDE4D26AD644}"/>
          </ac:grpSpMkLst>
        </pc:grpChg>
        <pc:picChg chg="del">
          <ac:chgData name="Lutticken,Ian" userId="7c924bd7-b15d-44ce-a55d-4f6ade4fe12e" providerId="ADAL" clId="{6C4BAF90-A2C1-4B70-BDBE-F79FF00E273A}" dt="2023-12-05T16:04:56.844" v="28" actId="478"/>
          <ac:picMkLst>
            <pc:docMk/>
            <pc:sldMk cId="2796525410" sldId="302"/>
            <ac:picMk id="7" creationId="{1D7302FD-2BB3-7A16-D003-CF093D9EB454}"/>
          </ac:picMkLst>
        </pc:picChg>
        <pc:picChg chg="add mod ord">
          <ac:chgData name="Lutticken,Ian" userId="7c924bd7-b15d-44ce-a55d-4f6ade4fe12e" providerId="ADAL" clId="{6C4BAF90-A2C1-4B70-BDBE-F79FF00E273A}" dt="2023-12-05T19:21:06.431" v="137" actId="166"/>
          <ac:picMkLst>
            <pc:docMk/>
            <pc:sldMk cId="2796525410" sldId="302"/>
            <ac:picMk id="44" creationId="{B3C3D758-D4D1-CFCD-3BC7-3BAF356D0FC1}"/>
          </ac:picMkLst>
        </pc:picChg>
        <pc:cxnChg chg="add mod">
          <ac:chgData name="Lutticken,Ian" userId="7c924bd7-b15d-44ce-a55d-4f6ade4fe12e" providerId="ADAL" clId="{6C4BAF90-A2C1-4B70-BDBE-F79FF00E273A}" dt="2023-12-05T16:06:06.957" v="88" actId="1076"/>
          <ac:cxnSpMkLst>
            <pc:docMk/>
            <pc:sldMk cId="2796525410" sldId="302"/>
            <ac:cxnSpMk id="20" creationId="{7F3BFC3D-6C5E-6D2A-F67B-A18AF52C1B34}"/>
          </ac:cxnSpMkLst>
        </pc:cxnChg>
        <pc:cxnChg chg="add mod">
          <ac:chgData name="Lutticken,Ian" userId="7c924bd7-b15d-44ce-a55d-4f6ade4fe12e" providerId="ADAL" clId="{6C4BAF90-A2C1-4B70-BDBE-F79FF00E273A}" dt="2023-12-05T16:06:06.957" v="88" actId="1076"/>
          <ac:cxnSpMkLst>
            <pc:docMk/>
            <pc:sldMk cId="2796525410" sldId="302"/>
            <ac:cxnSpMk id="33" creationId="{D3C554EC-D239-864D-CABA-F89ABF453C49}"/>
          </ac:cxnSpMkLst>
        </pc:cxnChg>
        <pc:cxnChg chg="add mod">
          <ac:chgData name="Lutticken,Ian" userId="7c924bd7-b15d-44ce-a55d-4f6ade4fe12e" providerId="ADAL" clId="{6C4BAF90-A2C1-4B70-BDBE-F79FF00E273A}" dt="2023-12-05T16:06:06.957" v="88" actId="1076"/>
          <ac:cxnSpMkLst>
            <pc:docMk/>
            <pc:sldMk cId="2796525410" sldId="302"/>
            <ac:cxnSpMk id="42" creationId="{82D589EF-F3F7-A735-EDC3-10BE2E015A22}"/>
          </ac:cxnSpMkLst>
        </pc:cxnChg>
      </pc:sldChg>
      <pc:sldChg chg="modSp add mod ord">
        <pc:chgData name="Lutticken,Ian" userId="7c924bd7-b15d-44ce-a55d-4f6ade4fe12e" providerId="ADAL" clId="{6C4BAF90-A2C1-4B70-BDBE-F79FF00E273A}" dt="2023-12-05T19:31:20.583" v="595"/>
        <pc:sldMkLst>
          <pc:docMk/>
          <pc:sldMk cId="3147409959" sldId="303"/>
        </pc:sldMkLst>
        <pc:spChg chg="mod">
          <ac:chgData name="Lutticken,Ian" userId="7c924bd7-b15d-44ce-a55d-4f6ade4fe12e" providerId="ADAL" clId="{6C4BAF90-A2C1-4B70-BDBE-F79FF00E273A}" dt="2023-12-05T19:31:20.583" v="595"/>
          <ac:spMkLst>
            <pc:docMk/>
            <pc:sldMk cId="3147409959" sldId="303"/>
            <ac:spMk id="4" creationId="{B7039A79-FB37-4AA0-9E71-5EA1A2DE632F}"/>
          </ac:spMkLst>
        </pc:spChg>
      </pc:sldChg>
      <pc:sldChg chg="addSp delSp modSp add mod ord modAnim modNotesTx">
        <pc:chgData name="Lutticken,Ian" userId="7c924bd7-b15d-44ce-a55d-4f6ade4fe12e" providerId="ADAL" clId="{6C4BAF90-A2C1-4B70-BDBE-F79FF00E273A}" dt="2023-12-05T19:44:22.384" v="755"/>
        <pc:sldMkLst>
          <pc:docMk/>
          <pc:sldMk cId="2686796755" sldId="304"/>
        </pc:sldMkLst>
        <pc:spChg chg="add mod">
          <ac:chgData name="Lutticken,Ian" userId="7c924bd7-b15d-44ce-a55d-4f6ade4fe12e" providerId="ADAL" clId="{6C4BAF90-A2C1-4B70-BDBE-F79FF00E273A}" dt="2023-12-05T19:34:18.062" v="613" actId="164"/>
          <ac:spMkLst>
            <pc:docMk/>
            <pc:sldMk cId="2686796755" sldId="304"/>
            <ac:spMk id="3" creationId="{998425CF-CE0E-F901-657E-D44EAB3C68C5}"/>
          </ac:spMkLst>
        </pc:spChg>
        <pc:spChg chg="del">
          <ac:chgData name="Lutticken,Ian" userId="7c924bd7-b15d-44ce-a55d-4f6ade4fe12e" providerId="ADAL" clId="{6C4BAF90-A2C1-4B70-BDBE-F79FF00E273A}" dt="2023-12-05T19:33:19.320" v="604" actId="478"/>
          <ac:spMkLst>
            <pc:docMk/>
            <pc:sldMk cId="2686796755" sldId="304"/>
            <ac:spMk id="4" creationId="{DE258EB7-D90B-43FD-9A2B-AA508BBAE6E2}"/>
          </ac:spMkLst>
        </pc:spChg>
        <pc:spChg chg="add mod">
          <ac:chgData name="Lutticken,Ian" userId="7c924bd7-b15d-44ce-a55d-4f6ade4fe12e" providerId="ADAL" clId="{6C4BAF90-A2C1-4B70-BDBE-F79FF00E273A}" dt="2023-12-05T19:34:18.062" v="613" actId="164"/>
          <ac:spMkLst>
            <pc:docMk/>
            <pc:sldMk cId="2686796755" sldId="304"/>
            <ac:spMk id="7" creationId="{1ED925A5-F2EA-B9A6-962E-CCF362CD6C21}"/>
          </ac:spMkLst>
        </pc:spChg>
        <pc:spChg chg="del">
          <ac:chgData name="Lutticken,Ian" userId="7c924bd7-b15d-44ce-a55d-4f6ade4fe12e" providerId="ADAL" clId="{6C4BAF90-A2C1-4B70-BDBE-F79FF00E273A}" dt="2023-12-05T19:33:01.829" v="600" actId="478"/>
          <ac:spMkLst>
            <pc:docMk/>
            <pc:sldMk cId="2686796755" sldId="304"/>
            <ac:spMk id="12" creationId="{EF8EAA98-8F14-4EFB-8FC3-22ECE1E76090}"/>
          </ac:spMkLst>
        </pc:spChg>
        <pc:spChg chg="del">
          <ac:chgData name="Lutticken,Ian" userId="7c924bd7-b15d-44ce-a55d-4f6ade4fe12e" providerId="ADAL" clId="{6C4BAF90-A2C1-4B70-BDBE-F79FF00E273A}" dt="2023-12-05T19:33:01.829" v="600" actId="478"/>
          <ac:spMkLst>
            <pc:docMk/>
            <pc:sldMk cId="2686796755" sldId="304"/>
            <ac:spMk id="13" creationId="{33451083-CCF8-9D47-D6F2-D1E883CA43D7}"/>
          </ac:spMkLst>
        </pc:spChg>
        <pc:spChg chg="del">
          <ac:chgData name="Lutticken,Ian" userId="7c924bd7-b15d-44ce-a55d-4f6ade4fe12e" providerId="ADAL" clId="{6C4BAF90-A2C1-4B70-BDBE-F79FF00E273A}" dt="2023-12-05T19:33:01.829" v="600" actId="478"/>
          <ac:spMkLst>
            <pc:docMk/>
            <pc:sldMk cId="2686796755" sldId="304"/>
            <ac:spMk id="14" creationId="{1A134163-D21E-DE70-F249-9D13DF23A83F}"/>
          </ac:spMkLst>
        </pc:spChg>
        <pc:spChg chg="del">
          <ac:chgData name="Lutticken,Ian" userId="7c924bd7-b15d-44ce-a55d-4f6ade4fe12e" providerId="ADAL" clId="{6C4BAF90-A2C1-4B70-BDBE-F79FF00E273A}" dt="2023-12-05T19:33:01.829" v="600" actId="478"/>
          <ac:spMkLst>
            <pc:docMk/>
            <pc:sldMk cId="2686796755" sldId="304"/>
            <ac:spMk id="15" creationId="{53295065-5411-55E3-FE5D-CFAD24075306}"/>
          </ac:spMkLst>
        </pc:spChg>
        <pc:spChg chg="del">
          <ac:chgData name="Lutticken,Ian" userId="7c924bd7-b15d-44ce-a55d-4f6ade4fe12e" providerId="ADAL" clId="{6C4BAF90-A2C1-4B70-BDBE-F79FF00E273A}" dt="2023-12-05T19:33:01.829" v="600" actId="478"/>
          <ac:spMkLst>
            <pc:docMk/>
            <pc:sldMk cId="2686796755" sldId="304"/>
            <ac:spMk id="16" creationId="{AAA8BAD1-B1B5-9E1A-1FA1-036A5E25588B}"/>
          </ac:spMkLst>
        </pc:spChg>
        <pc:spChg chg="del">
          <ac:chgData name="Lutticken,Ian" userId="7c924bd7-b15d-44ce-a55d-4f6ade4fe12e" providerId="ADAL" clId="{6C4BAF90-A2C1-4B70-BDBE-F79FF00E273A}" dt="2023-12-05T19:33:01.829" v="600" actId="478"/>
          <ac:spMkLst>
            <pc:docMk/>
            <pc:sldMk cId="2686796755" sldId="304"/>
            <ac:spMk id="17" creationId="{60449193-A396-CCDD-FD2A-89E0B6734E57}"/>
          </ac:spMkLst>
        </pc:spChg>
        <pc:spChg chg="del">
          <ac:chgData name="Lutticken,Ian" userId="7c924bd7-b15d-44ce-a55d-4f6ade4fe12e" providerId="ADAL" clId="{6C4BAF90-A2C1-4B70-BDBE-F79FF00E273A}" dt="2023-12-05T19:33:01.829" v="600" actId="478"/>
          <ac:spMkLst>
            <pc:docMk/>
            <pc:sldMk cId="2686796755" sldId="304"/>
            <ac:spMk id="18" creationId="{F90A0190-EC5F-D22F-DF82-774AC3530253}"/>
          </ac:spMkLst>
        </pc:spChg>
        <pc:spChg chg="del">
          <ac:chgData name="Lutticken,Ian" userId="7c924bd7-b15d-44ce-a55d-4f6ade4fe12e" providerId="ADAL" clId="{6C4BAF90-A2C1-4B70-BDBE-F79FF00E273A}" dt="2023-12-05T19:33:01.829" v="600" actId="478"/>
          <ac:spMkLst>
            <pc:docMk/>
            <pc:sldMk cId="2686796755" sldId="304"/>
            <ac:spMk id="19" creationId="{0CE12ECF-4623-BE0F-17D4-2AA21AE62482}"/>
          </ac:spMkLst>
        </pc:spChg>
        <pc:spChg chg="del">
          <ac:chgData name="Lutticken,Ian" userId="7c924bd7-b15d-44ce-a55d-4f6ade4fe12e" providerId="ADAL" clId="{6C4BAF90-A2C1-4B70-BDBE-F79FF00E273A}" dt="2023-12-05T19:33:01.829" v="600" actId="478"/>
          <ac:spMkLst>
            <pc:docMk/>
            <pc:sldMk cId="2686796755" sldId="304"/>
            <ac:spMk id="21" creationId="{171CCFAB-7714-C97E-584B-9FA3ED78DA0A}"/>
          </ac:spMkLst>
        </pc:spChg>
        <pc:spChg chg="del">
          <ac:chgData name="Lutticken,Ian" userId="7c924bd7-b15d-44ce-a55d-4f6ade4fe12e" providerId="ADAL" clId="{6C4BAF90-A2C1-4B70-BDBE-F79FF00E273A}" dt="2023-12-05T19:33:01.829" v="600" actId="478"/>
          <ac:spMkLst>
            <pc:docMk/>
            <pc:sldMk cId="2686796755" sldId="304"/>
            <ac:spMk id="22" creationId="{F6127254-EC88-2930-8125-7E05E8706BB5}"/>
          </ac:spMkLst>
        </pc:spChg>
        <pc:spChg chg="del">
          <ac:chgData name="Lutticken,Ian" userId="7c924bd7-b15d-44ce-a55d-4f6ade4fe12e" providerId="ADAL" clId="{6C4BAF90-A2C1-4B70-BDBE-F79FF00E273A}" dt="2023-12-05T19:33:01.829" v="600" actId="478"/>
          <ac:spMkLst>
            <pc:docMk/>
            <pc:sldMk cId="2686796755" sldId="304"/>
            <ac:spMk id="23" creationId="{84589C21-5086-2C1F-3004-87447F885A30}"/>
          </ac:spMkLst>
        </pc:spChg>
        <pc:spChg chg="del">
          <ac:chgData name="Lutticken,Ian" userId="7c924bd7-b15d-44ce-a55d-4f6ade4fe12e" providerId="ADAL" clId="{6C4BAF90-A2C1-4B70-BDBE-F79FF00E273A}" dt="2023-12-05T19:33:01.829" v="600" actId="478"/>
          <ac:spMkLst>
            <pc:docMk/>
            <pc:sldMk cId="2686796755" sldId="304"/>
            <ac:spMk id="24" creationId="{20056306-D61C-434E-6D4F-8F2376A0C0A3}"/>
          </ac:spMkLst>
        </pc:spChg>
        <pc:spChg chg="del">
          <ac:chgData name="Lutticken,Ian" userId="7c924bd7-b15d-44ce-a55d-4f6ade4fe12e" providerId="ADAL" clId="{6C4BAF90-A2C1-4B70-BDBE-F79FF00E273A}" dt="2023-12-05T19:33:01.829" v="600" actId="478"/>
          <ac:spMkLst>
            <pc:docMk/>
            <pc:sldMk cId="2686796755" sldId="304"/>
            <ac:spMk id="25" creationId="{D3B9899E-90C3-4862-95AE-D6FEB63E0045}"/>
          </ac:spMkLst>
        </pc:spChg>
        <pc:spChg chg="del">
          <ac:chgData name="Lutticken,Ian" userId="7c924bd7-b15d-44ce-a55d-4f6ade4fe12e" providerId="ADAL" clId="{6C4BAF90-A2C1-4B70-BDBE-F79FF00E273A}" dt="2023-12-05T19:33:01.829" v="600" actId="478"/>
          <ac:spMkLst>
            <pc:docMk/>
            <pc:sldMk cId="2686796755" sldId="304"/>
            <ac:spMk id="26" creationId="{F1718BCD-0441-508C-F3AC-511E07A2C6E3}"/>
          </ac:spMkLst>
        </pc:spChg>
        <pc:spChg chg="del">
          <ac:chgData name="Lutticken,Ian" userId="7c924bd7-b15d-44ce-a55d-4f6ade4fe12e" providerId="ADAL" clId="{6C4BAF90-A2C1-4B70-BDBE-F79FF00E273A}" dt="2023-12-05T19:33:01.829" v="600" actId="478"/>
          <ac:spMkLst>
            <pc:docMk/>
            <pc:sldMk cId="2686796755" sldId="304"/>
            <ac:spMk id="27" creationId="{828F4C48-A162-B26B-4B44-42A3F509471A}"/>
          </ac:spMkLst>
        </pc:spChg>
        <pc:spChg chg="del">
          <ac:chgData name="Lutticken,Ian" userId="7c924bd7-b15d-44ce-a55d-4f6ade4fe12e" providerId="ADAL" clId="{6C4BAF90-A2C1-4B70-BDBE-F79FF00E273A}" dt="2023-12-05T19:33:01.829" v="600" actId="478"/>
          <ac:spMkLst>
            <pc:docMk/>
            <pc:sldMk cId="2686796755" sldId="304"/>
            <ac:spMk id="28" creationId="{BC1ACDDE-6463-7EB1-8D98-649BFDD1CDFD}"/>
          </ac:spMkLst>
        </pc:spChg>
        <pc:spChg chg="del">
          <ac:chgData name="Lutticken,Ian" userId="7c924bd7-b15d-44ce-a55d-4f6ade4fe12e" providerId="ADAL" clId="{6C4BAF90-A2C1-4B70-BDBE-F79FF00E273A}" dt="2023-12-05T19:33:01.829" v="600" actId="478"/>
          <ac:spMkLst>
            <pc:docMk/>
            <pc:sldMk cId="2686796755" sldId="304"/>
            <ac:spMk id="29" creationId="{14F7E6A0-EFA5-A73C-9904-3F5B0993EC34}"/>
          </ac:spMkLst>
        </pc:spChg>
        <pc:spChg chg="del">
          <ac:chgData name="Lutticken,Ian" userId="7c924bd7-b15d-44ce-a55d-4f6ade4fe12e" providerId="ADAL" clId="{6C4BAF90-A2C1-4B70-BDBE-F79FF00E273A}" dt="2023-12-05T19:33:01.829" v="600" actId="478"/>
          <ac:spMkLst>
            <pc:docMk/>
            <pc:sldMk cId="2686796755" sldId="304"/>
            <ac:spMk id="30" creationId="{44A6A417-BA24-0F46-418C-D1CDCC48997F}"/>
          </ac:spMkLst>
        </pc:spChg>
        <pc:spChg chg="del">
          <ac:chgData name="Lutticken,Ian" userId="7c924bd7-b15d-44ce-a55d-4f6ade4fe12e" providerId="ADAL" clId="{6C4BAF90-A2C1-4B70-BDBE-F79FF00E273A}" dt="2023-12-05T19:33:01.829" v="600" actId="478"/>
          <ac:spMkLst>
            <pc:docMk/>
            <pc:sldMk cId="2686796755" sldId="304"/>
            <ac:spMk id="31" creationId="{E93F1948-C18E-1336-9E94-38834322FF26}"/>
          </ac:spMkLst>
        </pc:spChg>
        <pc:spChg chg="del">
          <ac:chgData name="Lutticken,Ian" userId="7c924bd7-b15d-44ce-a55d-4f6ade4fe12e" providerId="ADAL" clId="{6C4BAF90-A2C1-4B70-BDBE-F79FF00E273A}" dt="2023-12-05T19:33:01.829" v="600" actId="478"/>
          <ac:spMkLst>
            <pc:docMk/>
            <pc:sldMk cId="2686796755" sldId="304"/>
            <ac:spMk id="32" creationId="{BF284227-CA3F-0662-D432-AC92FA1D9829}"/>
          </ac:spMkLst>
        </pc:spChg>
        <pc:spChg chg="del">
          <ac:chgData name="Lutticken,Ian" userId="7c924bd7-b15d-44ce-a55d-4f6ade4fe12e" providerId="ADAL" clId="{6C4BAF90-A2C1-4B70-BDBE-F79FF00E273A}" dt="2023-12-05T19:33:01.829" v="600" actId="478"/>
          <ac:spMkLst>
            <pc:docMk/>
            <pc:sldMk cId="2686796755" sldId="304"/>
            <ac:spMk id="34" creationId="{C2C3D83F-4660-7260-460C-DFD6E949349B}"/>
          </ac:spMkLst>
        </pc:spChg>
        <pc:spChg chg="del">
          <ac:chgData name="Lutticken,Ian" userId="7c924bd7-b15d-44ce-a55d-4f6ade4fe12e" providerId="ADAL" clId="{6C4BAF90-A2C1-4B70-BDBE-F79FF00E273A}" dt="2023-12-05T19:33:01.829" v="600" actId="478"/>
          <ac:spMkLst>
            <pc:docMk/>
            <pc:sldMk cId="2686796755" sldId="304"/>
            <ac:spMk id="35" creationId="{083F5EFA-6C1C-3FD7-A2B5-AF7F7DAE40FD}"/>
          </ac:spMkLst>
        </pc:spChg>
        <pc:spChg chg="del">
          <ac:chgData name="Lutticken,Ian" userId="7c924bd7-b15d-44ce-a55d-4f6ade4fe12e" providerId="ADAL" clId="{6C4BAF90-A2C1-4B70-BDBE-F79FF00E273A}" dt="2023-12-05T19:33:01.829" v="600" actId="478"/>
          <ac:spMkLst>
            <pc:docMk/>
            <pc:sldMk cId="2686796755" sldId="304"/>
            <ac:spMk id="36" creationId="{A6492F55-4581-BA53-A395-2F584081B869}"/>
          </ac:spMkLst>
        </pc:spChg>
        <pc:spChg chg="del">
          <ac:chgData name="Lutticken,Ian" userId="7c924bd7-b15d-44ce-a55d-4f6ade4fe12e" providerId="ADAL" clId="{6C4BAF90-A2C1-4B70-BDBE-F79FF00E273A}" dt="2023-12-05T19:33:01.829" v="600" actId="478"/>
          <ac:spMkLst>
            <pc:docMk/>
            <pc:sldMk cId="2686796755" sldId="304"/>
            <ac:spMk id="37" creationId="{30D73079-D539-4A1F-816A-6B1DD2C2AF5B}"/>
          </ac:spMkLst>
        </pc:spChg>
        <pc:spChg chg="del">
          <ac:chgData name="Lutticken,Ian" userId="7c924bd7-b15d-44ce-a55d-4f6ade4fe12e" providerId="ADAL" clId="{6C4BAF90-A2C1-4B70-BDBE-F79FF00E273A}" dt="2023-12-05T19:33:01.829" v="600" actId="478"/>
          <ac:spMkLst>
            <pc:docMk/>
            <pc:sldMk cId="2686796755" sldId="304"/>
            <ac:spMk id="38" creationId="{D17600D4-01FB-3104-FCE8-DE6704A74E43}"/>
          </ac:spMkLst>
        </pc:spChg>
        <pc:spChg chg="del">
          <ac:chgData name="Lutticken,Ian" userId="7c924bd7-b15d-44ce-a55d-4f6ade4fe12e" providerId="ADAL" clId="{6C4BAF90-A2C1-4B70-BDBE-F79FF00E273A}" dt="2023-12-05T19:33:01.829" v="600" actId="478"/>
          <ac:spMkLst>
            <pc:docMk/>
            <pc:sldMk cId="2686796755" sldId="304"/>
            <ac:spMk id="39" creationId="{FA0F0F83-739A-0902-FFAB-B9A9EB7D77BB}"/>
          </ac:spMkLst>
        </pc:spChg>
        <pc:spChg chg="del">
          <ac:chgData name="Lutticken,Ian" userId="7c924bd7-b15d-44ce-a55d-4f6ade4fe12e" providerId="ADAL" clId="{6C4BAF90-A2C1-4B70-BDBE-F79FF00E273A}" dt="2023-12-05T19:33:01.829" v="600" actId="478"/>
          <ac:spMkLst>
            <pc:docMk/>
            <pc:sldMk cId="2686796755" sldId="304"/>
            <ac:spMk id="40" creationId="{A0FF78CC-CAF4-D7CF-4E06-41471A2ECF63}"/>
          </ac:spMkLst>
        </pc:spChg>
        <pc:spChg chg="del">
          <ac:chgData name="Lutticken,Ian" userId="7c924bd7-b15d-44ce-a55d-4f6ade4fe12e" providerId="ADAL" clId="{6C4BAF90-A2C1-4B70-BDBE-F79FF00E273A}" dt="2023-12-05T19:33:01.829" v="600" actId="478"/>
          <ac:spMkLst>
            <pc:docMk/>
            <pc:sldMk cId="2686796755" sldId="304"/>
            <ac:spMk id="41" creationId="{96630D99-2D97-46AE-308A-9DD68688DF25}"/>
          </ac:spMkLst>
        </pc:spChg>
        <pc:spChg chg="del">
          <ac:chgData name="Lutticken,Ian" userId="7c924bd7-b15d-44ce-a55d-4f6ade4fe12e" providerId="ADAL" clId="{6C4BAF90-A2C1-4B70-BDBE-F79FF00E273A}" dt="2023-12-05T19:32:55.051" v="599" actId="478"/>
          <ac:spMkLst>
            <pc:docMk/>
            <pc:sldMk cId="2686796755" sldId="304"/>
            <ac:spMk id="43" creationId="{52A89444-A7EF-15D1-260A-A893200A16EB}"/>
          </ac:spMkLst>
        </pc:spChg>
        <pc:spChg chg="add mod">
          <ac:chgData name="Lutticken,Ian" userId="7c924bd7-b15d-44ce-a55d-4f6ade4fe12e" providerId="ADAL" clId="{6C4BAF90-A2C1-4B70-BDBE-F79FF00E273A}" dt="2023-12-05T19:34:18.062" v="613" actId="164"/>
          <ac:spMkLst>
            <pc:docMk/>
            <pc:sldMk cId="2686796755" sldId="304"/>
            <ac:spMk id="45" creationId="{7EDFEB07-69E7-3160-1B27-165C24195790}"/>
          </ac:spMkLst>
        </pc:spChg>
        <pc:spChg chg="add mod">
          <ac:chgData name="Lutticken,Ian" userId="7c924bd7-b15d-44ce-a55d-4f6ade4fe12e" providerId="ADAL" clId="{6C4BAF90-A2C1-4B70-BDBE-F79FF00E273A}" dt="2023-12-05T19:34:18.062" v="613" actId="164"/>
          <ac:spMkLst>
            <pc:docMk/>
            <pc:sldMk cId="2686796755" sldId="304"/>
            <ac:spMk id="46" creationId="{5B89130D-89C1-4687-F8AF-5B8AA49F3E6B}"/>
          </ac:spMkLst>
        </pc:spChg>
        <pc:spChg chg="add mod">
          <ac:chgData name="Lutticken,Ian" userId="7c924bd7-b15d-44ce-a55d-4f6ade4fe12e" providerId="ADAL" clId="{6C4BAF90-A2C1-4B70-BDBE-F79FF00E273A}" dt="2023-12-05T19:34:18.062" v="613" actId="164"/>
          <ac:spMkLst>
            <pc:docMk/>
            <pc:sldMk cId="2686796755" sldId="304"/>
            <ac:spMk id="47" creationId="{990D6AEC-FDE5-01B1-0E47-81F6EC577E6C}"/>
          </ac:spMkLst>
        </pc:spChg>
        <pc:spChg chg="add mod">
          <ac:chgData name="Lutticken,Ian" userId="7c924bd7-b15d-44ce-a55d-4f6ade4fe12e" providerId="ADAL" clId="{6C4BAF90-A2C1-4B70-BDBE-F79FF00E273A}" dt="2023-12-05T19:34:18.062" v="613" actId="164"/>
          <ac:spMkLst>
            <pc:docMk/>
            <pc:sldMk cId="2686796755" sldId="304"/>
            <ac:spMk id="48" creationId="{9B566EFE-90B4-AB59-D08D-C43935E3A2A0}"/>
          </ac:spMkLst>
        </pc:spChg>
        <pc:spChg chg="add mod">
          <ac:chgData name="Lutticken,Ian" userId="7c924bd7-b15d-44ce-a55d-4f6ade4fe12e" providerId="ADAL" clId="{6C4BAF90-A2C1-4B70-BDBE-F79FF00E273A}" dt="2023-12-05T19:34:18.062" v="613" actId="164"/>
          <ac:spMkLst>
            <pc:docMk/>
            <pc:sldMk cId="2686796755" sldId="304"/>
            <ac:spMk id="49" creationId="{D345D2E5-8DD4-7C29-F970-0A0099376A6B}"/>
          </ac:spMkLst>
        </pc:spChg>
        <pc:spChg chg="add mod">
          <ac:chgData name="Lutticken,Ian" userId="7c924bd7-b15d-44ce-a55d-4f6ade4fe12e" providerId="ADAL" clId="{6C4BAF90-A2C1-4B70-BDBE-F79FF00E273A}" dt="2023-12-05T19:34:18.062" v="613" actId="164"/>
          <ac:spMkLst>
            <pc:docMk/>
            <pc:sldMk cId="2686796755" sldId="304"/>
            <ac:spMk id="50" creationId="{81D5EA57-F7D0-87C7-8C8B-0F19D2D153DD}"/>
          </ac:spMkLst>
        </pc:spChg>
        <pc:spChg chg="add mod">
          <ac:chgData name="Lutticken,Ian" userId="7c924bd7-b15d-44ce-a55d-4f6ade4fe12e" providerId="ADAL" clId="{6C4BAF90-A2C1-4B70-BDBE-F79FF00E273A}" dt="2023-12-05T19:34:18.062" v="613" actId="164"/>
          <ac:spMkLst>
            <pc:docMk/>
            <pc:sldMk cId="2686796755" sldId="304"/>
            <ac:spMk id="51" creationId="{401E9EE5-8B7C-3B9F-BC76-6BF21EE9A1EF}"/>
          </ac:spMkLst>
        </pc:spChg>
        <pc:spChg chg="add mod">
          <ac:chgData name="Lutticken,Ian" userId="7c924bd7-b15d-44ce-a55d-4f6ade4fe12e" providerId="ADAL" clId="{6C4BAF90-A2C1-4B70-BDBE-F79FF00E273A}" dt="2023-12-05T19:34:18.062" v="613" actId="164"/>
          <ac:spMkLst>
            <pc:docMk/>
            <pc:sldMk cId="2686796755" sldId="304"/>
            <ac:spMk id="52" creationId="{798BC3A1-842B-E271-796F-64A50711CB8A}"/>
          </ac:spMkLst>
        </pc:spChg>
        <pc:spChg chg="add mod">
          <ac:chgData name="Lutticken,Ian" userId="7c924bd7-b15d-44ce-a55d-4f6ade4fe12e" providerId="ADAL" clId="{6C4BAF90-A2C1-4B70-BDBE-F79FF00E273A}" dt="2023-12-05T19:34:18.062" v="613" actId="164"/>
          <ac:spMkLst>
            <pc:docMk/>
            <pc:sldMk cId="2686796755" sldId="304"/>
            <ac:spMk id="53" creationId="{3EBEA36E-4857-855E-27A4-749D55A9EAAC}"/>
          </ac:spMkLst>
        </pc:spChg>
        <pc:spChg chg="add mod">
          <ac:chgData name="Lutticken,Ian" userId="7c924bd7-b15d-44ce-a55d-4f6ade4fe12e" providerId="ADAL" clId="{6C4BAF90-A2C1-4B70-BDBE-F79FF00E273A}" dt="2023-12-05T19:34:18.062" v="613" actId="164"/>
          <ac:spMkLst>
            <pc:docMk/>
            <pc:sldMk cId="2686796755" sldId="304"/>
            <ac:spMk id="54" creationId="{BEBE8D32-A9BA-2C52-46A2-3F8DFDA9D9CB}"/>
          </ac:spMkLst>
        </pc:spChg>
        <pc:spChg chg="add mod">
          <ac:chgData name="Lutticken,Ian" userId="7c924bd7-b15d-44ce-a55d-4f6ade4fe12e" providerId="ADAL" clId="{6C4BAF90-A2C1-4B70-BDBE-F79FF00E273A}" dt="2023-12-05T19:34:18.062" v="613" actId="164"/>
          <ac:spMkLst>
            <pc:docMk/>
            <pc:sldMk cId="2686796755" sldId="304"/>
            <ac:spMk id="55" creationId="{E250ED69-99F7-BCCB-2A94-F2C417D8A45E}"/>
          </ac:spMkLst>
        </pc:spChg>
        <pc:spChg chg="add mod">
          <ac:chgData name="Lutticken,Ian" userId="7c924bd7-b15d-44ce-a55d-4f6ade4fe12e" providerId="ADAL" clId="{6C4BAF90-A2C1-4B70-BDBE-F79FF00E273A}" dt="2023-12-05T19:34:18.062" v="613" actId="164"/>
          <ac:spMkLst>
            <pc:docMk/>
            <pc:sldMk cId="2686796755" sldId="304"/>
            <ac:spMk id="56" creationId="{6F30D40D-D125-9D5A-EDAD-6442398C6BBA}"/>
          </ac:spMkLst>
        </pc:spChg>
        <pc:spChg chg="add mod">
          <ac:chgData name="Lutticken,Ian" userId="7c924bd7-b15d-44ce-a55d-4f6ade4fe12e" providerId="ADAL" clId="{6C4BAF90-A2C1-4B70-BDBE-F79FF00E273A}" dt="2023-12-05T19:34:18.062" v="613" actId="164"/>
          <ac:spMkLst>
            <pc:docMk/>
            <pc:sldMk cId="2686796755" sldId="304"/>
            <ac:spMk id="57" creationId="{995828A9-0CA9-0688-9787-0840120D38C1}"/>
          </ac:spMkLst>
        </pc:spChg>
        <pc:spChg chg="add mod">
          <ac:chgData name="Lutticken,Ian" userId="7c924bd7-b15d-44ce-a55d-4f6ade4fe12e" providerId="ADAL" clId="{6C4BAF90-A2C1-4B70-BDBE-F79FF00E273A}" dt="2023-12-05T19:34:18.062" v="613" actId="164"/>
          <ac:spMkLst>
            <pc:docMk/>
            <pc:sldMk cId="2686796755" sldId="304"/>
            <ac:spMk id="58" creationId="{B1DE1D67-3B2E-1A73-A9F8-0E5349263B22}"/>
          </ac:spMkLst>
        </pc:spChg>
        <pc:spChg chg="add mod">
          <ac:chgData name="Lutticken,Ian" userId="7c924bd7-b15d-44ce-a55d-4f6ade4fe12e" providerId="ADAL" clId="{6C4BAF90-A2C1-4B70-BDBE-F79FF00E273A}" dt="2023-12-05T19:34:18.062" v="613" actId="164"/>
          <ac:spMkLst>
            <pc:docMk/>
            <pc:sldMk cId="2686796755" sldId="304"/>
            <ac:spMk id="59" creationId="{BABA3CB4-F23C-51E0-B29B-4C48E1368322}"/>
          </ac:spMkLst>
        </pc:spChg>
        <pc:spChg chg="add mod">
          <ac:chgData name="Lutticken,Ian" userId="7c924bd7-b15d-44ce-a55d-4f6ade4fe12e" providerId="ADAL" clId="{6C4BAF90-A2C1-4B70-BDBE-F79FF00E273A}" dt="2023-12-05T19:34:18.062" v="613" actId="164"/>
          <ac:spMkLst>
            <pc:docMk/>
            <pc:sldMk cId="2686796755" sldId="304"/>
            <ac:spMk id="60" creationId="{BA00A996-4538-366D-EACB-C2B6B2C27D97}"/>
          </ac:spMkLst>
        </pc:spChg>
        <pc:spChg chg="add mod">
          <ac:chgData name="Lutticken,Ian" userId="7c924bd7-b15d-44ce-a55d-4f6ade4fe12e" providerId="ADAL" clId="{6C4BAF90-A2C1-4B70-BDBE-F79FF00E273A}" dt="2023-12-05T19:34:18.062" v="613" actId="164"/>
          <ac:spMkLst>
            <pc:docMk/>
            <pc:sldMk cId="2686796755" sldId="304"/>
            <ac:spMk id="61" creationId="{E9265374-8F42-2B4D-822A-00277D467C0C}"/>
          </ac:spMkLst>
        </pc:spChg>
        <pc:spChg chg="add mod">
          <ac:chgData name="Lutticken,Ian" userId="7c924bd7-b15d-44ce-a55d-4f6ade4fe12e" providerId="ADAL" clId="{6C4BAF90-A2C1-4B70-BDBE-F79FF00E273A}" dt="2023-12-05T19:34:18.062" v="613" actId="164"/>
          <ac:spMkLst>
            <pc:docMk/>
            <pc:sldMk cId="2686796755" sldId="304"/>
            <ac:spMk id="62" creationId="{09E7E21B-D291-822B-0CBD-A1606D5D5A3D}"/>
          </ac:spMkLst>
        </pc:spChg>
        <pc:spChg chg="add mod">
          <ac:chgData name="Lutticken,Ian" userId="7c924bd7-b15d-44ce-a55d-4f6ade4fe12e" providerId="ADAL" clId="{6C4BAF90-A2C1-4B70-BDBE-F79FF00E273A}" dt="2023-12-05T19:34:18.062" v="613" actId="164"/>
          <ac:spMkLst>
            <pc:docMk/>
            <pc:sldMk cId="2686796755" sldId="304"/>
            <ac:spMk id="63" creationId="{A7B848A1-AC09-CB43-1D1E-940B1A2C7DAF}"/>
          </ac:spMkLst>
        </pc:spChg>
        <pc:spChg chg="add del mod">
          <ac:chgData name="Lutticken,Ian" userId="7c924bd7-b15d-44ce-a55d-4f6ade4fe12e" providerId="ADAL" clId="{6C4BAF90-A2C1-4B70-BDBE-F79FF00E273A}" dt="2023-12-05T19:33:21.716" v="605" actId="478"/>
          <ac:spMkLst>
            <pc:docMk/>
            <pc:sldMk cId="2686796755" sldId="304"/>
            <ac:spMk id="79" creationId="{3B0CE995-CC81-6385-5E82-CD7EE5A89486}"/>
          </ac:spMkLst>
        </pc:spChg>
        <pc:spChg chg="add del mod">
          <ac:chgData name="Lutticken,Ian" userId="7c924bd7-b15d-44ce-a55d-4f6ade4fe12e" providerId="ADAL" clId="{6C4BAF90-A2C1-4B70-BDBE-F79FF00E273A}" dt="2023-12-05T19:33:36.224" v="607"/>
          <ac:spMkLst>
            <pc:docMk/>
            <pc:sldMk cId="2686796755" sldId="304"/>
            <ac:spMk id="80" creationId="{C7F508A9-DC69-B29F-9DCE-6C4DD407F779}"/>
          </ac:spMkLst>
        </pc:spChg>
        <pc:spChg chg="add del mod">
          <ac:chgData name="Lutticken,Ian" userId="7c924bd7-b15d-44ce-a55d-4f6ade4fe12e" providerId="ADAL" clId="{6C4BAF90-A2C1-4B70-BDBE-F79FF00E273A}" dt="2023-12-05T19:33:36.224" v="607"/>
          <ac:spMkLst>
            <pc:docMk/>
            <pc:sldMk cId="2686796755" sldId="304"/>
            <ac:spMk id="81" creationId="{70F216BF-502D-CE63-209F-D745FC8EEBF5}"/>
          </ac:spMkLst>
        </pc:spChg>
        <pc:spChg chg="add del mod">
          <ac:chgData name="Lutticken,Ian" userId="7c924bd7-b15d-44ce-a55d-4f6ade4fe12e" providerId="ADAL" clId="{6C4BAF90-A2C1-4B70-BDBE-F79FF00E273A}" dt="2023-12-05T19:33:36.224" v="607"/>
          <ac:spMkLst>
            <pc:docMk/>
            <pc:sldMk cId="2686796755" sldId="304"/>
            <ac:spMk id="82" creationId="{7BE1023A-C3FD-59BB-C6CE-F79135EC2938}"/>
          </ac:spMkLst>
        </pc:spChg>
        <pc:spChg chg="add del mod">
          <ac:chgData name="Lutticken,Ian" userId="7c924bd7-b15d-44ce-a55d-4f6ade4fe12e" providerId="ADAL" clId="{6C4BAF90-A2C1-4B70-BDBE-F79FF00E273A}" dt="2023-12-05T19:33:36.224" v="607"/>
          <ac:spMkLst>
            <pc:docMk/>
            <pc:sldMk cId="2686796755" sldId="304"/>
            <ac:spMk id="83" creationId="{FB4A7E2E-F4DD-20A7-AD02-6D516B61E8F7}"/>
          </ac:spMkLst>
        </pc:spChg>
        <pc:spChg chg="add del mod">
          <ac:chgData name="Lutticken,Ian" userId="7c924bd7-b15d-44ce-a55d-4f6ade4fe12e" providerId="ADAL" clId="{6C4BAF90-A2C1-4B70-BDBE-F79FF00E273A}" dt="2023-12-05T19:33:36.224" v="607"/>
          <ac:spMkLst>
            <pc:docMk/>
            <pc:sldMk cId="2686796755" sldId="304"/>
            <ac:spMk id="84" creationId="{1719BD73-C8A4-3C5D-1208-08E4EC9959C5}"/>
          </ac:spMkLst>
        </pc:spChg>
        <pc:spChg chg="add del mod">
          <ac:chgData name="Lutticken,Ian" userId="7c924bd7-b15d-44ce-a55d-4f6ade4fe12e" providerId="ADAL" clId="{6C4BAF90-A2C1-4B70-BDBE-F79FF00E273A}" dt="2023-12-05T19:33:36.224" v="607"/>
          <ac:spMkLst>
            <pc:docMk/>
            <pc:sldMk cId="2686796755" sldId="304"/>
            <ac:spMk id="85" creationId="{F1D3379A-1B48-F86A-C078-AC2D071D6D20}"/>
          </ac:spMkLst>
        </pc:spChg>
        <pc:spChg chg="add del mod">
          <ac:chgData name="Lutticken,Ian" userId="7c924bd7-b15d-44ce-a55d-4f6ade4fe12e" providerId="ADAL" clId="{6C4BAF90-A2C1-4B70-BDBE-F79FF00E273A}" dt="2023-12-05T19:33:36.224" v="607"/>
          <ac:spMkLst>
            <pc:docMk/>
            <pc:sldMk cId="2686796755" sldId="304"/>
            <ac:spMk id="86" creationId="{11FB90C0-0F48-CFA6-8F06-9F49A7127BAB}"/>
          </ac:spMkLst>
        </pc:spChg>
        <pc:spChg chg="add del mod">
          <ac:chgData name="Lutticken,Ian" userId="7c924bd7-b15d-44ce-a55d-4f6ade4fe12e" providerId="ADAL" clId="{6C4BAF90-A2C1-4B70-BDBE-F79FF00E273A}" dt="2023-12-05T19:33:36.224" v="607"/>
          <ac:spMkLst>
            <pc:docMk/>
            <pc:sldMk cId="2686796755" sldId="304"/>
            <ac:spMk id="87" creationId="{56621413-B934-4772-D3AB-2B8ECB5E68C3}"/>
          </ac:spMkLst>
        </pc:spChg>
        <pc:spChg chg="add del mod">
          <ac:chgData name="Lutticken,Ian" userId="7c924bd7-b15d-44ce-a55d-4f6ade4fe12e" providerId="ADAL" clId="{6C4BAF90-A2C1-4B70-BDBE-F79FF00E273A}" dt="2023-12-05T19:33:36.224" v="607"/>
          <ac:spMkLst>
            <pc:docMk/>
            <pc:sldMk cId="2686796755" sldId="304"/>
            <ac:spMk id="88" creationId="{14B6FB48-1CD6-2FAF-8F64-2A0702C7A29A}"/>
          </ac:spMkLst>
        </pc:spChg>
        <pc:spChg chg="add del mod">
          <ac:chgData name="Lutticken,Ian" userId="7c924bd7-b15d-44ce-a55d-4f6ade4fe12e" providerId="ADAL" clId="{6C4BAF90-A2C1-4B70-BDBE-F79FF00E273A}" dt="2023-12-05T19:33:36.224" v="607"/>
          <ac:spMkLst>
            <pc:docMk/>
            <pc:sldMk cId="2686796755" sldId="304"/>
            <ac:spMk id="89" creationId="{CD14B578-8BFF-993B-1434-20B4961D4D5A}"/>
          </ac:spMkLst>
        </pc:spChg>
        <pc:spChg chg="add del mod">
          <ac:chgData name="Lutticken,Ian" userId="7c924bd7-b15d-44ce-a55d-4f6ade4fe12e" providerId="ADAL" clId="{6C4BAF90-A2C1-4B70-BDBE-F79FF00E273A}" dt="2023-12-05T19:33:36.224" v="607"/>
          <ac:spMkLst>
            <pc:docMk/>
            <pc:sldMk cId="2686796755" sldId="304"/>
            <ac:spMk id="90" creationId="{0131F1E6-C717-30D0-3F1E-4FD24EC161DF}"/>
          </ac:spMkLst>
        </pc:spChg>
        <pc:spChg chg="add del mod">
          <ac:chgData name="Lutticken,Ian" userId="7c924bd7-b15d-44ce-a55d-4f6ade4fe12e" providerId="ADAL" clId="{6C4BAF90-A2C1-4B70-BDBE-F79FF00E273A}" dt="2023-12-05T19:33:36.224" v="607"/>
          <ac:spMkLst>
            <pc:docMk/>
            <pc:sldMk cId="2686796755" sldId="304"/>
            <ac:spMk id="91" creationId="{6A8E61BC-4DF5-15B0-2B07-B1DC645BD03B}"/>
          </ac:spMkLst>
        </pc:spChg>
        <pc:spChg chg="add del mod">
          <ac:chgData name="Lutticken,Ian" userId="7c924bd7-b15d-44ce-a55d-4f6ade4fe12e" providerId="ADAL" clId="{6C4BAF90-A2C1-4B70-BDBE-F79FF00E273A}" dt="2023-12-05T19:33:36.224" v="607"/>
          <ac:spMkLst>
            <pc:docMk/>
            <pc:sldMk cId="2686796755" sldId="304"/>
            <ac:spMk id="92" creationId="{BA885F95-F1BE-6905-B179-B19AE5B4DF27}"/>
          </ac:spMkLst>
        </pc:spChg>
        <pc:spChg chg="add del mod">
          <ac:chgData name="Lutticken,Ian" userId="7c924bd7-b15d-44ce-a55d-4f6ade4fe12e" providerId="ADAL" clId="{6C4BAF90-A2C1-4B70-BDBE-F79FF00E273A}" dt="2023-12-05T19:33:36.224" v="607"/>
          <ac:spMkLst>
            <pc:docMk/>
            <pc:sldMk cId="2686796755" sldId="304"/>
            <ac:spMk id="93" creationId="{E0AD80CE-F5A7-CC30-C12B-CF0207020B9A}"/>
          </ac:spMkLst>
        </pc:spChg>
        <pc:spChg chg="add del mod">
          <ac:chgData name="Lutticken,Ian" userId="7c924bd7-b15d-44ce-a55d-4f6ade4fe12e" providerId="ADAL" clId="{6C4BAF90-A2C1-4B70-BDBE-F79FF00E273A}" dt="2023-12-05T19:33:36.224" v="607"/>
          <ac:spMkLst>
            <pc:docMk/>
            <pc:sldMk cId="2686796755" sldId="304"/>
            <ac:spMk id="94" creationId="{C862150F-38E5-ECAF-ACDE-F4801DCDCB3E}"/>
          </ac:spMkLst>
        </pc:spChg>
        <pc:spChg chg="add del mod">
          <ac:chgData name="Lutticken,Ian" userId="7c924bd7-b15d-44ce-a55d-4f6ade4fe12e" providerId="ADAL" clId="{6C4BAF90-A2C1-4B70-BDBE-F79FF00E273A}" dt="2023-12-05T19:33:36.224" v="607"/>
          <ac:spMkLst>
            <pc:docMk/>
            <pc:sldMk cId="2686796755" sldId="304"/>
            <ac:spMk id="95" creationId="{BD10D8A2-D7FD-C8E1-95B3-C5B03349A9AC}"/>
          </ac:spMkLst>
        </pc:spChg>
        <pc:spChg chg="add del mod">
          <ac:chgData name="Lutticken,Ian" userId="7c924bd7-b15d-44ce-a55d-4f6ade4fe12e" providerId="ADAL" clId="{6C4BAF90-A2C1-4B70-BDBE-F79FF00E273A}" dt="2023-12-05T19:33:36.224" v="607"/>
          <ac:spMkLst>
            <pc:docMk/>
            <pc:sldMk cId="2686796755" sldId="304"/>
            <ac:spMk id="96" creationId="{09EA91BC-C489-A311-C56D-CBD13964ED1E}"/>
          </ac:spMkLst>
        </pc:spChg>
        <pc:spChg chg="add del mod">
          <ac:chgData name="Lutticken,Ian" userId="7c924bd7-b15d-44ce-a55d-4f6ade4fe12e" providerId="ADAL" clId="{6C4BAF90-A2C1-4B70-BDBE-F79FF00E273A}" dt="2023-12-05T19:33:36.224" v="607"/>
          <ac:spMkLst>
            <pc:docMk/>
            <pc:sldMk cId="2686796755" sldId="304"/>
            <ac:spMk id="97" creationId="{F88353AA-A4BD-0E0C-B488-B6C04E580ADE}"/>
          </ac:spMkLst>
        </pc:spChg>
        <pc:spChg chg="add del mod">
          <ac:chgData name="Lutticken,Ian" userId="7c924bd7-b15d-44ce-a55d-4f6ade4fe12e" providerId="ADAL" clId="{6C4BAF90-A2C1-4B70-BDBE-F79FF00E273A}" dt="2023-12-05T19:33:36.224" v="607"/>
          <ac:spMkLst>
            <pc:docMk/>
            <pc:sldMk cId="2686796755" sldId="304"/>
            <ac:spMk id="98" creationId="{491ACF2A-C734-4E9B-BC3D-37459CE31270}"/>
          </ac:spMkLst>
        </pc:spChg>
        <pc:spChg chg="add del mod">
          <ac:chgData name="Lutticken,Ian" userId="7c924bd7-b15d-44ce-a55d-4f6ade4fe12e" providerId="ADAL" clId="{6C4BAF90-A2C1-4B70-BDBE-F79FF00E273A}" dt="2023-12-05T19:33:36.224" v="607"/>
          <ac:spMkLst>
            <pc:docMk/>
            <pc:sldMk cId="2686796755" sldId="304"/>
            <ac:spMk id="99" creationId="{B4D8C162-6BD1-B45A-2A49-A3C478A9BCE4}"/>
          </ac:spMkLst>
        </pc:spChg>
        <pc:spChg chg="add del mod">
          <ac:chgData name="Lutticken,Ian" userId="7c924bd7-b15d-44ce-a55d-4f6ade4fe12e" providerId="ADAL" clId="{6C4BAF90-A2C1-4B70-BDBE-F79FF00E273A}" dt="2023-12-05T19:33:36.224" v="607"/>
          <ac:spMkLst>
            <pc:docMk/>
            <pc:sldMk cId="2686796755" sldId="304"/>
            <ac:spMk id="100" creationId="{50EB0F56-3DA9-6417-786D-CB5FC739586F}"/>
          </ac:spMkLst>
        </pc:spChg>
        <pc:spChg chg="add mod">
          <ac:chgData name="Lutticken,Ian" userId="7c924bd7-b15d-44ce-a55d-4f6ade4fe12e" providerId="ADAL" clId="{6C4BAF90-A2C1-4B70-BDBE-F79FF00E273A}" dt="2023-12-05T19:34:18.062" v="613" actId="164"/>
          <ac:spMkLst>
            <pc:docMk/>
            <pc:sldMk cId="2686796755" sldId="304"/>
            <ac:spMk id="115" creationId="{EFDB2568-7E88-CDAD-0310-071491D8177F}"/>
          </ac:spMkLst>
        </pc:spChg>
        <pc:spChg chg="add mod">
          <ac:chgData name="Lutticken,Ian" userId="7c924bd7-b15d-44ce-a55d-4f6ade4fe12e" providerId="ADAL" clId="{6C4BAF90-A2C1-4B70-BDBE-F79FF00E273A}" dt="2023-12-05T19:34:18.062" v="613" actId="164"/>
          <ac:spMkLst>
            <pc:docMk/>
            <pc:sldMk cId="2686796755" sldId="304"/>
            <ac:spMk id="116" creationId="{71DE4111-DD9F-12D9-6317-70484E277C64}"/>
          </ac:spMkLst>
        </pc:spChg>
        <pc:spChg chg="mod topLvl">
          <ac:chgData name="Lutticken,Ian" userId="7c924bd7-b15d-44ce-a55d-4f6ade4fe12e" providerId="ADAL" clId="{6C4BAF90-A2C1-4B70-BDBE-F79FF00E273A}" dt="2023-12-05T19:39:54.485" v="743" actId="164"/>
          <ac:spMkLst>
            <pc:docMk/>
            <pc:sldMk cId="2686796755" sldId="304"/>
            <ac:spMk id="120" creationId="{09C33FCA-3B45-D569-929B-D82B11777F6C}"/>
          </ac:spMkLst>
        </pc:spChg>
        <pc:spChg chg="mod topLvl">
          <ac:chgData name="Lutticken,Ian" userId="7c924bd7-b15d-44ce-a55d-4f6ade4fe12e" providerId="ADAL" clId="{6C4BAF90-A2C1-4B70-BDBE-F79FF00E273A}" dt="2023-12-05T19:39:54.485" v="743" actId="164"/>
          <ac:spMkLst>
            <pc:docMk/>
            <pc:sldMk cId="2686796755" sldId="304"/>
            <ac:spMk id="121" creationId="{CDD4E073-95E5-008C-E46A-334C29DA6CB2}"/>
          </ac:spMkLst>
        </pc:spChg>
        <pc:spChg chg="mod topLvl">
          <ac:chgData name="Lutticken,Ian" userId="7c924bd7-b15d-44ce-a55d-4f6ade4fe12e" providerId="ADAL" clId="{6C4BAF90-A2C1-4B70-BDBE-F79FF00E273A}" dt="2023-12-05T19:39:54.485" v="743" actId="164"/>
          <ac:spMkLst>
            <pc:docMk/>
            <pc:sldMk cId="2686796755" sldId="304"/>
            <ac:spMk id="122" creationId="{037EAC37-E839-7B7C-D50B-B2D0DDA1056D}"/>
          </ac:spMkLst>
        </pc:spChg>
        <pc:spChg chg="mod topLvl">
          <ac:chgData name="Lutticken,Ian" userId="7c924bd7-b15d-44ce-a55d-4f6ade4fe12e" providerId="ADAL" clId="{6C4BAF90-A2C1-4B70-BDBE-F79FF00E273A}" dt="2023-12-05T19:39:54.485" v="743" actId="164"/>
          <ac:spMkLst>
            <pc:docMk/>
            <pc:sldMk cId="2686796755" sldId="304"/>
            <ac:spMk id="123" creationId="{B7A179C4-150A-9048-A31E-7B6DA101B6DE}"/>
          </ac:spMkLst>
        </pc:spChg>
        <pc:spChg chg="mod topLvl">
          <ac:chgData name="Lutticken,Ian" userId="7c924bd7-b15d-44ce-a55d-4f6ade4fe12e" providerId="ADAL" clId="{6C4BAF90-A2C1-4B70-BDBE-F79FF00E273A}" dt="2023-12-05T19:39:54.485" v="743" actId="164"/>
          <ac:spMkLst>
            <pc:docMk/>
            <pc:sldMk cId="2686796755" sldId="304"/>
            <ac:spMk id="124" creationId="{41C62350-D21A-19A5-B42F-DCB434ECF8A1}"/>
          </ac:spMkLst>
        </pc:spChg>
        <pc:spChg chg="mod topLvl">
          <ac:chgData name="Lutticken,Ian" userId="7c924bd7-b15d-44ce-a55d-4f6ade4fe12e" providerId="ADAL" clId="{6C4BAF90-A2C1-4B70-BDBE-F79FF00E273A}" dt="2023-12-05T19:39:54.485" v="743" actId="164"/>
          <ac:spMkLst>
            <pc:docMk/>
            <pc:sldMk cId="2686796755" sldId="304"/>
            <ac:spMk id="125" creationId="{3849FE8E-0468-4F62-CD18-CF03B68221BC}"/>
          </ac:spMkLst>
        </pc:spChg>
        <pc:spChg chg="mod topLvl">
          <ac:chgData name="Lutticken,Ian" userId="7c924bd7-b15d-44ce-a55d-4f6ade4fe12e" providerId="ADAL" clId="{6C4BAF90-A2C1-4B70-BDBE-F79FF00E273A}" dt="2023-12-05T19:39:54.485" v="743" actId="164"/>
          <ac:spMkLst>
            <pc:docMk/>
            <pc:sldMk cId="2686796755" sldId="304"/>
            <ac:spMk id="126" creationId="{8FE0F904-3024-DD84-3F11-E5260726FB4E}"/>
          </ac:spMkLst>
        </pc:spChg>
        <pc:spChg chg="mod topLvl">
          <ac:chgData name="Lutticken,Ian" userId="7c924bd7-b15d-44ce-a55d-4f6ade4fe12e" providerId="ADAL" clId="{6C4BAF90-A2C1-4B70-BDBE-F79FF00E273A}" dt="2023-12-05T19:39:54.485" v="743" actId="164"/>
          <ac:spMkLst>
            <pc:docMk/>
            <pc:sldMk cId="2686796755" sldId="304"/>
            <ac:spMk id="127" creationId="{5E6044A7-6494-2CBF-489A-5291DF89B24B}"/>
          </ac:spMkLst>
        </pc:spChg>
        <pc:spChg chg="mod topLvl">
          <ac:chgData name="Lutticken,Ian" userId="7c924bd7-b15d-44ce-a55d-4f6ade4fe12e" providerId="ADAL" clId="{6C4BAF90-A2C1-4B70-BDBE-F79FF00E273A}" dt="2023-12-05T19:39:54.485" v="743" actId="164"/>
          <ac:spMkLst>
            <pc:docMk/>
            <pc:sldMk cId="2686796755" sldId="304"/>
            <ac:spMk id="128" creationId="{E9C3984F-4A92-EF9A-C731-715D624027E4}"/>
          </ac:spMkLst>
        </pc:spChg>
        <pc:spChg chg="mod topLvl">
          <ac:chgData name="Lutticken,Ian" userId="7c924bd7-b15d-44ce-a55d-4f6ade4fe12e" providerId="ADAL" clId="{6C4BAF90-A2C1-4B70-BDBE-F79FF00E273A}" dt="2023-12-05T19:39:54.485" v="743" actId="164"/>
          <ac:spMkLst>
            <pc:docMk/>
            <pc:sldMk cId="2686796755" sldId="304"/>
            <ac:spMk id="129" creationId="{9A4063AD-6844-15C6-90DC-E2A72283A178}"/>
          </ac:spMkLst>
        </pc:spChg>
        <pc:spChg chg="mod topLvl">
          <ac:chgData name="Lutticken,Ian" userId="7c924bd7-b15d-44ce-a55d-4f6ade4fe12e" providerId="ADAL" clId="{6C4BAF90-A2C1-4B70-BDBE-F79FF00E273A}" dt="2023-12-05T19:39:54.485" v="743" actId="164"/>
          <ac:spMkLst>
            <pc:docMk/>
            <pc:sldMk cId="2686796755" sldId="304"/>
            <ac:spMk id="130" creationId="{EE59F8B1-DB42-A4B2-35AF-B475DD04634E}"/>
          </ac:spMkLst>
        </pc:spChg>
        <pc:spChg chg="mod topLvl">
          <ac:chgData name="Lutticken,Ian" userId="7c924bd7-b15d-44ce-a55d-4f6ade4fe12e" providerId="ADAL" clId="{6C4BAF90-A2C1-4B70-BDBE-F79FF00E273A}" dt="2023-12-05T19:39:54.485" v="743" actId="164"/>
          <ac:spMkLst>
            <pc:docMk/>
            <pc:sldMk cId="2686796755" sldId="304"/>
            <ac:spMk id="131" creationId="{0F0987F6-3858-735E-F068-1FB085150CCE}"/>
          </ac:spMkLst>
        </pc:spChg>
        <pc:spChg chg="mod topLvl">
          <ac:chgData name="Lutticken,Ian" userId="7c924bd7-b15d-44ce-a55d-4f6ade4fe12e" providerId="ADAL" clId="{6C4BAF90-A2C1-4B70-BDBE-F79FF00E273A}" dt="2023-12-05T19:39:54.485" v="743" actId="164"/>
          <ac:spMkLst>
            <pc:docMk/>
            <pc:sldMk cId="2686796755" sldId="304"/>
            <ac:spMk id="132" creationId="{6B6B6D16-225F-82E5-BD2F-95849997DBF8}"/>
          </ac:spMkLst>
        </pc:spChg>
        <pc:spChg chg="mod topLvl">
          <ac:chgData name="Lutticken,Ian" userId="7c924bd7-b15d-44ce-a55d-4f6ade4fe12e" providerId="ADAL" clId="{6C4BAF90-A2C1-4B70-BDBE-F79FF00E273A}" dt="2023-12-05T19:39:54.485" v="743" actId="164"/>
          <ac:spMkLst>
            <pc:docMk/>
            <pc:sldMk cId="2686796755" sldId="304"/>
            <ac:spMk id="133" creationId="{52E1DE6E-F1E2-0A16-5D8D-F0AD522CB798}"/>
          </ac:spMkLst>
        </pc:spChg>
        <pc:spChg chg="mod topLvl">
          <ac:chgData name="Lutticken,Ian" userId="7c924bd7-b15d-44ce-a55d-4f6ade4fe12e" providerId="ADAL" clId="{6C4BAF90-A2C1-4B70-BDBE-F79FF00E273A}" dt="2023-12-05T19:39:54.485" v="743" actId="164"/>
          <ac:spMkLst>
            <pc:docMk/>
            <pc:sldMk cId="2686796755" sldId="304"/>
            <ac:spMk id="134" creationId="{758FD162-9BBA-727D-6048-31193C2DC0BF}"/>
          </ac:spMkLst>
        </pc:spChg>
        <pc:spChg chg="mod topLvl">
          <ac:chgData name="Lutticken,Ian" userId="7c924bd7-b15d-44ce-a55d-4f6ade4fe12e" providerId="ADAL" clId="{6C4BAF90-A2C1-4B70-BDBE-F79FF00E273A}" dt="2023-12-05T19:39:54.485" v="743" actId="164"/>
          <ac:spMkLst>
            <pc:docMk/>
            <pc:sldMk cId="2686796755" sldId="304"/>
            <ac:spMk id="135" creationId="{12190F90-8205-D25E-F0B3-CB901285FBAE}"/>
          </ac:spMkLst>
        </pc:spChg>
        <pc:spChg chg="mod topLvl">
          <ac:chgData name="Lutticken,Ian" userId="7c924bd7-b15d-44ce-a55d-4f6ade4fe12e" providerId="ADAL" clId="{6C4BAF90-A2C1-4B70-BDBE-F79FF00E273A}" dt="2023-12-05T19:39:54.485" v="743" actId="164"/>
          <ac:spMkLst>
            <pc:docMk/>
            <pc:sldMk cId="2686796755" sldId="304"/>
            <ac:spMk id="136" creationId="{8A3B9154-91BC-AA90-B57C-B50D6178F456}"/>
          </ac:spMkLst>
        </pc:spChg>
        <pc:spChg chg="mod topLvl">
          <ac:chgData name="Lutticken,Ian" userId="7c924bd7-b15d-44ce-a55d-4f6ade4fe12e" providerId="ADAL" clId="{6C4BAF90-A2C1-4B70-BDBE-F79FF00E273A}" dt="2023-12-05T19:39:54.485" v="743" actId="164"/>
          <ac:spMkLst>
            <pc:docMk/>
            <pc:sldMk cId="2686796755" sldId="304"/>
            <ac:spMk id="137" creationId="{4C1B7F66-DA81-C498-9AEF-2E7BB7AF2CAB}"/>
          </ac:spMkLst>
        </pc:spChg>
        <pc:spChg chg="mod topLvl">
          <ac:chgData name="Lutticken,Ian" userId="7c924bd7-b15d-44ce-a55d-4f6ade4fe12e" providerId="ADAL" clId="{6C4BAF90-A2C1-4B70-BDBE-F79FF00E273A}" dt="2023-12-05T19:39:54.485" v="743" actId="164"/>
          <ac:spMkLst>
            <pc:docMk/>
            <pc:sldMk cId="2686796755" sldId="304"/>
            <ac:spMk id="138" creationId="{B364A241-5BD9-E087-6B55-A28D87DA1E58}"/>
          </ac:spMkLst>
        </pc:spChg>
        <pc:spChg chg="mod topLvl">
          <ac:chgData name="Lutticken,Ian" userId="7c924bd7-b15d-44ce-a55d-4f6ade4fe12e" providerId="ADAL" clId="{6C4BAF90-A2C1-4B70-BDBE-F79FF00E273A}" dt="2023-12-05T19:39:54.485" v="743" actId="164"/>
          <ac:spMkLst>
            <pc:docMk/>
            <pc:sldMk cId="2686796755" sldId="304"/>
            <ac:spMk id="139" creationId="{C1FEA1ED-53F6-AABE-A06A-AD519F6C62C3}"/>
          </ac:spMkLst>
        </pc:spChg>
        <pc:spChg chg="mod topLvl">
          <ac:chgData name="Lutticken,Ian" userId="7c924bd7-b15d-44ce-a55d-4f6ade4fe12e" providerId="ADAL" clId="{6C4BAF90-A2C1-4B70-BDBE-F79FF00E273A}" dt="2023-12-05T19:39:54.485" v="743" actId="164"/>
          <ac:spMkLst>
            <pc:docMk/>
            <pc:sldMk cId="2686796755" sldId="304"/>
            <ac:spMk id="146" creationId="{C6FA8FB6-C075-AC75-F5D5-8ED2D475E608}"/>
          </ac:spMkLst>
        </pc:spChg>
        <pc:grpChg chg="del">
          <ac:chgData name="Lutticken,Ian" userId="7c924bd7-b15d-44ce-a55d-4f6ade4fe12e" providerId="ADAL" clId="{6C4BAF90-A2C1-4B70-BDBE-F79FF00E273A}" dt="2023-12-05T19:33:01.829" v="600" actId="478"/>
          <ac:grpSpMkLst>
            <pc:docMk/>
            <pc:sldMk cId="2686796755" sldId="304"/>
            <ac:grpSpMk id="2" creationId="{6740CC10-DBC8-0D45-F5DC-FDE4D26AD644}"/>
          </ac:grpSpMkLst>
        </pc:grpChg>
        <pc:grpChg chg="add mod">
          <ac:chgData name="Lutticken,Ian" userId="7c924bd7-b15d-44ce-a55d-4f6ade4fe12e" providerId="ADAL" clId="{6C4BAF90-A2C1-4B70-BDBE-F79FF00E273A}" dt="2023-12-05T19:34:18.062" v="613" actId="164"/>
          <ac:grpSpMkLst>
            <pc:docMk/>
            <pc:sldMk cId="2686796755" sldId="304"/>
            <ac:grpSpMk id="74" creationId="{D28B3E38-CA2E-80EF-0B4C-B9B3D1A5E138}"/>
          </ac:grpSpMkLst>
        </pc:grpChg>
        <pc:grpChg chg="add del mod">
          <ac:chgData name="Lutticken,Ian" userId="7c924bd7-b15d-44ce-a55d-4f6ade4fe12e" providerId="ADAL" clId="{6C4BAF90-A2C1-4B70-BDBE-F79FF00E273A}" dt="2023-12-05T19:33:36.224" v="607"/>
          <ac:grpSpMkLst>
            <pc:docMk/>
            <pc:sldMk cId="2686796755" sldId="304"/>
            <ac:grpSpMk id="111" creationId="{F9A9E6F9-01AA-3D42-4DE8-2C37C5F4A782}"/>
          </ac:grpSpMkLst>
        </pc:grpChg>
        <pc:grpChg chg="add mod ord">
          <ac:chgData name="Lutticken,Ian" userId="7c924bd7-b15d-44ce-a55d-4f6ade4fe12e" providerId="ADAL" clId="{6C4BAF90-A2C1-4B70-BDBE-F79FF00E273A}" dt="2023-12-05T19:41:40.226" v="747" actId="1076"/>
          <ac:grpSpMkLst>
            <pc:docMk/>
            <pc:sldMk cId="2686796755" sldId="304"/>
            <ac:grpSpMk id="117" creationId="{88A615C8-708D-916A-D85C-6F26FF7E6226}"/>
          </ac:grpSpMkLst>
        </pc:grpChg>
        <pc:grpChg chg="add del mod">
          <ac:chgData name="Lutticken,Ian" userId="7c924bd7-b15d-44ce-a55d-4f6ade4fe12e" providerId="ADAL" clId="{6C4BAF90-A2C1-4B70-BDBE-F79FF00E273A}" dt="2023-12-05T19:38:27.191" v="732" actId="165"/>
          <ac:grpSpMkLst>
            <pc:docMk/>
            <pc:sldMk cId="2686796755" sldId="304"/>
            <ac:grpSpMk id="118" creationId="{7A3D4210-B7D6-1E7E-03C3-BDCD96433A0F}"/>
          </ac:grpSpMkLst>
        </pc:grpChg>
        <pc:grpChg chg="add mod">
          <ac:chgData name="Lutticken,Ian" userId="7c924bd7-b15d-44ce-a55d-4f6ade4fe12e" providerId="ADAL" clId="{6C4BAF90-A2C1-4B70-BDBE-F79FF00E273A}" dt="2023-12-05T19:39:54.485" v="743" actId="164"/>
          <ac:grpSpMkLst>
            <pc:docMk/>
            <pc:sldMk cId="2686796755" sldId="304"/>
            <ac:grpSpMk id="151" creationId="{418B6B2B-0810-D1A9-35FC-A8087FEFAC15}"/>
          </ac:grpSpMkLst>
        </pc:grpChg>
        <pc:picChg chg="del">
          <ac:chgData name="Lutticken,Ian" userId="7c924bd7-b15d-44ce-a55d-4f6ade4fe12e" providerId="ADAL" clId="{6C4BAF90-A2C1-4B70-BDBE-F79FF00E273A}" dt="2023-12-05T19:33:03.087" v="601" actId="478"/>
          <ac:picMkLst>
            <pc:docMk/>
            <pc:sldMk cId="2686796755" sldId="304"/>
            <ac:picMk id="44" creationId="{B3C3D758-D4D1-CFCD-3BC7-3BAF356D0FC1}"/>
          </ac:picMkLst>
        </pc:picChg>
        <pc:cxnChg chg="del">
          <ac:chgData name="Lutticken,Ian" userId="7c924bd7-b15d-44ce-a55d-4f6ade4fe12e" providerId="ADAL" clId="{6C4BAF90-A2C1-4B70-BDBE-F79FF00E273A}" dt="2023-12-05T19:33:01.829" v="600" actId="478"/>
          <ac:cxnSpMkLst>
            <pc:docMk/>
            <pc:sldMk cId="2686796755" sldId="304"/>
            <ac:cxnSpMk id="20" creationId="{7F3BFC3D-6C5E-6D2A-F67B-A18AF52C1B34}"/>
          </ac:cxnSpMkLst>
        </pc:cxnChg>
        <pc:cxnChg chg="del">
          <ac:chgData name="Lutticken,Ian" userId="7c924bd7-b15d-44ce-a55d-4f6ade4fe12e" providerId="ADAL" clId="{6C4BAF90-A2C1-4B70-BDBE-F79FF00E273A}" dt="2023-12-05T19:33:01.829" v="600" actId="478"/>
          <ac:cxnSpMkLst>
            <pc:docMk/>
            <pc:sldMk cId="2686796755" sldId="304"/>
            <ac:cxnSpMk id="33" creationId="{D3C554EC-D239-864D-CABA-F89ABF453C49}"/>
          </ac:cxnSpMkLst>
        </pc:cxnChg>
        <pc:cxnChg chg="del">
          <ac:chgData name="Lutticken,Ian" userId="7c924bd7-b15d-44ce-a55d-4f6ade4fe12e" providerId="ADAL" clId="{6C4BAF90-A2C1-4B70-BDBE-F79FF00E273A}" dt="2023-12-05T19:33:01.829" v="600" actId="478"/>
          <ac:cxnSpMkLst>
            <pc:docMk/>
            <pc:sldMk cId="2686796755" sldId="304"/>
            <ac:cxnSpMk id="42" creationId="{82D589EF-F3F7-A735-EDC3-10BE2E015A22}"/>
          </ac:cxnSpMkLst>
        </pc:cxnChg>
        <pc:cxnChg chg="add mod">
          <ac:chgData name="Lutticken,Ian" userId="7c924bd7-b15d-44ce-a55d-4f6ade4fe12e" providerId="ADAL" clId="{6C4BAF90-A2C1-4B70-BDBE-F79FF00E273A}" dt="2023-12-05T19:34:18.062" v="613" actId="164"/>
          <ac:cxnSpMkLst>
            <pc:docMk/>
            <pc:sldMk cId="2686796755" sldId="304"/>
            <ac:cxnSpMk id="64" creationId="{E67D5BB8-0590-9218-04B7-A0DA36BC7CA9}"/>
          </ac:cxnSpMkLst>
        </pc:cxnChg>
        <pc:cxnChg chg="add mod">
          <ac:chgData name="Lutticken,Ian" userId="7c924bd7-b15d-44ce-a55d-4f6ade4fe12e" providerId="ADAL" clId="{6C4BAF90-A2C1-4B70-BDBE-F79FF00E273A}" dt="2023-12-05T19:34:18.062" v="613" actId="164"/>
          <ac:cxnSpMkLst>
            <pc:docMk/>
            <pc:sldMk cId="2686796755" sldId="304"/>
            <ac:cxnSpMk id="65" creationId="{9E033339-8ED8-2225-5335-80F220ED7FAA}"/>
          </ac:cxnSpMkLst>
        </pc:cxnChg>
        <pc:cxnChg chg="add mod">
          <ac:chgData name="Lutticken,Ian" userId="7c924bd7-b15d-44ce-a55d-4f6ade4fe12e" providerId="ADAL" clId="{6C4BAF90-A2C1-4B70-BDBE-F79FF00E273A}" dt="2023-12-05T19:34:18.062" v="613" actId="164"/>
          <ac:cxnSpMkLst>
            <pc:docMk/>
            <pc:sldMk cId="2686796755" sldId="304"/>
            <ac:cxnSpMk id="66" creationId="{E5DEDDE8-E571-B487-EA80-94243DCAA130}"/>
          </ac:cxnSpMkLst>
        </pc:cxnChg>
        <pc:cxnChg chg="add mod">
          <ac:chgData name="Lutticken,Ian" userId="7c924bd7-b15d-44ce-a55d-4f6ade4fe12e" providerId="ADAL" clId="{6C4BAF90-A2C1-4B70-BDBE-F79FF00E273A}" dt="2023-12-05T19:34:18.062" v="613" actId="164"/>
          <ac:cxnSpMkLst>
            <pc:docMk/>
            <pc:sldMk cId="2686796755" sldId="304"/>
            <ac:cxnSpMk id="67" creationId="{08F00211-86E1-4D87-E96B-3875AA6656D6}"/>
          </ac:cxnSpMkLst>
        </pc:cxnChg>
        <pc:cxnChg chg="add mod">
          <ac:chgData name="Lutticken,Ian" userId="7c924bd7-b15d-44ce-a55d-4f6ade4fe12e" providerId="ADAL" clId="{6C4BAF90-A2C1-4B70-BDBE-F79FF00E273A}" dt="2023-12-05T19:34:18.062" v="613" actId="164"/>
          <ac:cxnSpMkLst>
            <pc:docMk/>
            <pc:sldMk cId="2686796755" sldId="304"/>
            <ac:cxnSpMk id="68" creationId="{CFE5C0D5-8782-2C6B-BBE3-1536E9B98978}"/>
          </ac:cxnSpMkLst>
        </pc:cxnChg>
        <pc:cxnChg chg="add mod">
          <ac:chgData name="Lutticken,Ian" userId="7c924bd7-b15d-44ce-a55d-4f6ade4fe12e" providerId="ADAL" clId="{6C4BAF90-A2C1-4B70-BDBE-F79FF00E273A}" dt="2023-12-05T19:34:18.062" v="613" actId="164"/>
          <ac:cxnSpMkLst>
            <pc:docMk/>
            <pc:sldMk cId="2686796755" sldId="304"/>
            <ac:cxnSpMk id="69" creationId="{AAE4FB3A-4668-D3E3-CCB2-4390D0A597EF}"/>
          </ac:cxnSpMkLst>
        </pc:cxnChg>
        <pc:cxnChg chg="add mod">
          <ac:chgData name="Lutticken,Ian" userId="7c924bd7-b15d-44ce-a55d-4f6ade4fe12e" providerId="ADAL" clId="{6C4BAF90-A2C1-4B70-BDBE-F79FF00E273A}" dt="2023-12-05T19:34:18.062" v="613" actId="164"/>
          <ac:cxnSpMkLst>
            <pc:docMk/>
            <pc:sldMk cId="2686796755" sldId="304"/>
            <ac:cxnSpMk id="70" creationId="{DE477A68-707D-4E8D-3FA6-F508CBCF9186}"/>
          </ac:cxnSpMkLst>
        </pc:cxnChg>
        <pc:cxnChg chg="add mod">
          <ac:chgData name="Lutticken,Ian" userId="7c924bd7-b15d-44ce-a55d-4f6ade4fe12e" providerId="ADAL" clId="{6C4BAF90-A2C1-4B70-BDBE-F79FF00E273A}" dt="2023-12-05T19:34:18.062" v="613" actId="164"/>
          <ac:cxnSpMkLst>
            <pc:docMk/>
            <pc:sldMk cId="2686796755" sldId="304"/>
            <ac:cxnSpMk id="71" creationId="{9CBD7E90-ABB5-86A9-2620-46F81EA3D907}"/>
          </ac:cxnSpMkLst>
        </pc:cxnChg>
        <pc:cxnChg chg="add mod">
          <ac:chgData name="Lutticken,Ian" userId="7c924bd7-b15d-44ce-a55d-4f6ade4fe12e" providerId="ADAL" clId="{6C4BAF90-A2C1-4B70-BDBE-F79FF00E273A}" dt="2023-12-05T19:34:18.062" v="613" actId="164"/>
          <ac:cxnSpMkLst>
            <pc:docMk/>
            <pc:sldMk cId="2686796755" sldId="304"/>
            <ac:cxnSpMk id="72" creationId="{FFF4D148-87C5-B5A7-F9EF-04F761764647}"/>
          </ac:cxnSpMkLst>
        </pc:cxnChg>
        <pc:cxnChg chg="add mod">
          <ac:chgData name="Lutticken,Ian" userId="7c924bd7-b15d-44ce-a55d-4f6ade4fe12e" providerId="ADAL" clId="{6C4BAF90-A2C1-4B70-BDBE-F79FF00E273A}" dt="2023-12-05T19:34:18.062" v="613" actId="164"/>
          <ac:cxnSpMkLst>
            <pc:docMk/>
            <pc:sldMk cId="2686796755" sldId="304"/>
            <ac:cxnSpMk id="73" creationId="{A6FBF9B5-4720-7739-0685-6C1034368DF3}"/>
          </ac:cxnSpMkLst>
        </pc:cxnChg>
        <pc:cxnChg chg="mod">
          <ac:chgData name="Lutticken,Ian" userId="7c924bd7-b15d-44ce-a55d-4f6ade4fe12e" providerId="ADAL" clId="{6C4BAF90-A2C1-4B70-BDBE-F79FF00E273A}" dt="2023-12-05T19:33:06.338" v="602"/>
          <ac:cxnSpMkLst>
            <pc:docMk/>
            <pc:sldMk cId="2686796755" sldId="304"/>
            <ac:cxnSpMk id="75" creationId="{B3068FBE-8878-BA72-C4B6-C802BF39F001}"/>
          </ac:cxnSpMkLst>
        </pc:cxnChg>
        <pc:cxnChg chg="mod">
          <ac:chgData name="Lutticken,Ian" userId="7c924bd7-b15d-44ce-a55d-4f6ade4fe12e" providerId="ADAL" clId="{6C4BAF90-A2C1-4B70-BDBE-F79FF00E273A}" dt="2023-12-05T19:33:06.338" v="602"/>
          <ac:cxnSpMkLst>
            <pc:docMk/>
            <pc:sldMk cId="2686796755" sldId="304"/>
            <ac:cxnSpMk id="76" creationId="{EC4B644F-F5D6-6E35-6693-0E51C65FFB0F}"/>
          </ac:cxnSpMkLst>
        </pc:cxnChg>
        <pc:cxnChg chg="mod">
          <ac:chgData name="Lutticken,Ian" userId="7c924bd7-b15d-44ce-a55d-4f6ade4fe12e" providerId="ADAL" clId="{6C4BAF90-A2C1-4B70-BDBE-F79FF00E273A}" dt="2023-12-05T19:33:06.338" v="602"/>
          <ac:cxnSpMkLst>
            <pc:docMk/>
            <pc:sldMk cId="2686796755" sldId="304"/>
            <ac:cxnSpMk id="77" creationId="{A4DA051C-DF2B-7870-E58D-FEA1BED2AF10}"/>
          </ac:cxnSpMkLst>
        </pc:cxnChg>
        <pc:cxnChg chg="add del mod">
          <ac:chgData name="Lutticken,Ian" userId="7c924bd7-b15d-44ce-a55d-4f6ade4fe12e" providerId="ADAL" clId="{6C4BAF90-A2C1-4B70-BDBE-F79FF00E273A}" dt="2023-12-05T19:33:36.224" v="607"/>
          <ac:cxnSpMkLst>
            <pc:docMk/>
            <pc:sldMk cId="2686796755" sldId="304"/>
            <ac:cxnSpMk id="101" creationId="{B15C384B-AECC-04D7-102D-0B9176FCDE90}"/>
          </ac:cxnSpMkLst>
        </pc:cxnChg>
        <pc:cxnChg chg="add del mod">
          <ac:chgData name="Lutticken,Ian" userId="7c924bd7-b15d-44ce-a55d-4f6ade4fe12e" providerId="ADAL" clId="{6C4BAF90-A2C1-4B70-BDBE-F79FF00E273A}" dt="2023-12-05T19:33:36.224" v="607"/>
          <ac:cxnSpMkLst>
            <pc:docMk/>
            <pc:sldMk cId="2686796755" sldId="304"/>
            <ac:cxnSpMk id="102" creationId="{2B3E5559-7A18-11AE-BE87-58223D1C1105}"/>
          </ac:cxnSpMkLst>
        </pc:cxnChg>
        <pc:cxnChg chg="add del mod">
          <ac:chgData name="Lutticken,Ian" userId="7c924bd7-b15d-44ce-a55d-4f6ade4fe12e" providerId="ADAL" clId="{6C4BAF90-A2C1-4B70-BDBE-F79FF00E273A}" dt="2023-12-05T19:33:36.224" v="607"/>
          <ac:cxnSpMkLst>
            <pc:docMk/>
            <pc:sldMk cId="2686796755" sldId="304"/>
            <ac:cxnSpMk id="103" creationId="{CCD42C62-22E6-8F18-ED28-115AB052ED24}"/>
          </ac:cxnSpMkLst>
        </pc:cxnChg>
        <pc:cxnChg chg="add del mod">
          <ac:chgData name="Lutticken,Ian" userId="7c924bd7-b15d-44ce-a55d-4f6ade4fe12e" providerId="ADAL" clId="{6C4BAF90-A2C1-4B70-BDBE-F79FF00E273A}" dt="2023-12-05T19:33:36.224" v="607"/>
          <ac:cxnSpMkLst>
            <pc:docMk/>
            <pc:sldMk cId="2686796755" sldId="304"/>
            <ac:cxnSpMk id="104" creationId="{304A189E-92E9-7A06-DF27-2A33E4F59535}"/>
          </ac:cxnSpMkLst>
        </pc:cxnChg>
        <pc:cxnChg chg="add del mod">
          <ac:chgData name="Lutticken,Ian" userId="7c924bd7-b15d-44ce-a55d-4f6ade4fe12e" providerId="ADAL" clId="{6C4BAF90-A2C1-4B70-BDBE-F79FF00E273A}" dt="2023-12-05T19:33:36.224" v="607"/>
          <ac:cxnSpMkLst>
            <pc:docMk/>
            <pc:sldMk cId="2686796755" sldId="304"/>
            <ac:cxnSpMk id="105" creationId="{CFBD19D9-37F0-243A-8119-105F7DC47E5B}"/>
          </ac:cxnSpMkLst>
        </pc:cxnChg>
        <pc:cxnChg chg="add del mod">
          <ac:chgData name="Lutticken,Ian" userId="7c924bd7-b15d-44ce-a55d-4f6ade4fe12e" providerId="ADAL" clId="{6C4BAF90-A2C1-4B70-BDBE-F79FF00E273A}" dt="2023-12-05T19:33:36.224" v="607"/>
          <ac:cxnSpMkLst>
            <pc:docMk/>
            <pc:sldMk cId="2686796755" sldId="304"/>
            <ac:cxnSpMk id="106" creationId="{397D5E2B-C22F-8435-53A2-51B918801A06}"/>
          </ac:cxnSpMkLst>
        </pc:cxnChg>
        <pc:cxnChg chg="add del mod">
          <ac:chgData name="Lutticken,Ian" userId="7c924bd7-b15d-44ce-a55d-4f6ade4fe12e" providerId="ADAL" clId="{6C4BAF90-A2C1-4B70-BDBE-F79FF00E273A}" dt="2023-12-05T19:33:36.224" v="607"/>
          <ac:cxnSpMkLst>
            <pc:docMk/>
            <pc:sldMk cId="2686796755" sldId="304"/>
            <ac:cxnSpMk id="107" creationId="{174AEE95-4791-A9E4-CFB7-C1E6C3E513C0}"/>
          </ac:cxnSpMkLst>
        </pc:cxnChg>
        <pc:cxnChg chg="add del mod">
          <ac:chgData name="Lutticken,Ian" userId="7c924bd7-b15d-44ce-a55d-4f6ade4fe12e" providerId="ADAL" clId="{6C4BAF90-A2C1-4B70-BDBE-F79FF00E273A}" dt="2023-12-05T19:33:36.224" v="607"/>
          <ac:cxnSpMkLst>
            <pc:docMk/>
            <pc:sldMk cId="2686796755" sldId="304"/>
            <ac:cxnSpMk id="108" creationId="{D92EB0F4-CD82-729F-D811-153FEAB96BD2}"/>
          </ac:cxnSpMkLst>
        </pc:cxnChg>
        <pc:cxnChg chg="add del mod">
          <ac:chgData name="Lutticken,Ian" userId="7c924bd7-b15d-44ce-a55d-4f6ade4fe12e" providerId="ADAL" clId="{6C4BAF90-A2C1-4B70-BDBE-F79FF00E273A}" dt="2023-12-05T19:33:36.224" v="607"/>
          <ac:cxnSpMkLst>
            <pc:docMk/>
            <pc:sldMk cId="2686796755" sldId="304"/>
            <ac:cxnSpMk id="109" creationId="{D1653E0F-C1FC-AC56-43D9-FE1831C45302}"/>
          </ac:cxnSpMkLst>
        </pc:cxnChg>
        <pc:cxnChg chg="add del mod">
          <ac:chgData name="Lutticken,Ian" userId="7c924bd7-b15d-44ce-a55d-4f6ade4fe12e" providerId="ADAL" clId="{6C4BAF90-A2C1-4B70-BDBE-F79FF00E273A}" dt="2023-12-05T19:33:36.224" v="607"/>
          <ac:cxnSpMkLst>
            <pc:docMk/>
            <pc:sldMk cId="2686796755" sldId="304"/>
            <ac:cxnSpMk id="110" creationId="{585F97CC-03A4-6980-6AAB-2697C5A82EBE}"/>
          </ac:cxnSpMkLst>
        </pc:cxnChg>
        <pc:cxnChg chg="mod">
          <ac:chgData name="Lutticken,Ian" userId="7c924bd7-b15d-44ce-a55d-4f6ade4fe12e" providerId="ADAL" clId="{6C4BAF90-A2C1-4B70-BDBE-F79FF00E273A}" dt="2023-12-05T19:33:34.050" v="606"/>
          <ac:cxnSpMkLst>
            <pc:docMk/>
            <pc:sldMk cId="2686796755" sldId="304"/>
            <ac:cxnSpMk id="112" creationId="{6904D38D-D2FE-D40D-B392-30F60943D0C3}"/>
          </ac:cxnSpMkLst>
        </pc:cxnChg>
        <pc:cxnChg chg="mod">
          <ac:chgData name="Lutticken,Ian" userId="7c924bd7-b15d-44ce-a55d-4f6ade4fe12e" providerId="ADAL" clId="{6C4BAF90-A2C1-4B70-BDBE-F79FF00E273A}" dt="2023-12-05T19:33:34.050" v="606"/>
          <ac:cxnSpMkLst>
            <pc:docMk/>
            <pc:sldMk cId="2686796755" sldId="304"/>
            <ac:cxnSpMk id="113" creationId="{B3817696-4491-A093-A2F5-57587230BA97}"/>
          </ac:cxnSpMkLst>
        </pc:cxnChg>
        <pc:cxnChg chg="mod">
          <ac:chgData name="Lutticken,Ian" userId="7c924bd7-b15d-44ce-a55d-4f6ade4fe12e" providerId="ADAL" clId="{6C4BAF90-A2C1-4B70-BDBE-F79FF00E273A}" dt="2023-12-05T19:33:34.050" v="606"/>
          <ac:cxnSpMkLst>
            <pc:docMk/>
            <pc:sldMk cId="2686796755" sldId="304"/>
            <ac:cxnSpMk id="114" creationId="{A6FB9E31-C946-657E-41C4-C9671BB3DD36}"/>
          </ac:cxnSpMkLst>
        </pc:cxnChg>
        <pc:cxnChg chg="mod topLvl">
          <ac:chgData name="Lutticken,Ian" userId="7c924bd7-b15d-44ce-a55d-4f6ade4fe12e" providerId="ADAL" clId="{6C4BAF90-A2C1-4B70-BDBE-F79FF00E273A}" dt="2023-12-05T19:39:54.485" v="743" actId="164"/>
          <ac:cxnSpMkLst>
            <pc:docMk/>
            <pc:sldMk cId="2686796755" sldId="304"/>
            <ac:cxnSpMk id="119" creationId="{04FAC5AC-6670-1118-5624-B9C6FF620019}"/>
          </ac:cxnSpMkLst>
        </pc:cxnChg>
        <pc:cxnChg chg="mod topLvl">
          <ac:chgData name="Lutticken,Ian" userId="7c924bd7-b15d-44ce-a55d-4f6ade4fe12e" providerId="ADAL" clId="{6C4BAF90-A2C1-4B70-BDBE-F79FF00E273A}" dt="2023-12-05T19:39:54.485" v="743" actId="164"/>
          <ac:cxnSpMkLst>
            <pc:docMk/>
            <pc:sldMk cId="2686796755" sldId="304"/>
            <ac:cxnSpMk id="140" creationId="{D5CD2C0E-2785-961A-67D7-7B71B10038DE}"/>
          </ac:cxnSpMkLst>
        </pc:cxnChg>
        <pc:cxnChg chg="mod topLvl">
          <ac:chgData name="Lutticken,Ian" userId="7c924bd7-b15d-44ce-a55d-4f6ade4fe12e" providerId="ADAL" clId="{6C4BAF90-A2C1-4B70-BDBE-F79FF00E273A}" dt="2023-12-05T19:39:54.485" v="743" actId="164"/>
          <ac:cxnSpMkLst>
            <pc:docMk/>
            <pc:sldMk cId="2686796755" sldId="304"/>
            <ac:cxnSpMk id="141" creationId="{0E6B65D1-2F76-29CC-DB09-07CCEA73F2FF}"/>
          </ac:cxnSpMkLst>
        </pc:cxnChg>
        <pc:cxnChg chg="mod topLvl">
          <ac:chgData name="Lutticken,Ian" userId="7c924bd7-b15d-44ce-a55d-4f6ade4fe12e" providerId="ADAL" clId="{6C4BAF90-A2C1-4B70-BDBE-F79FF00E273A}" dt="2023-12-05T19:39:54.485" v="743" actId="164"/>
          <ac:cxnSpMkLst>
            <pc:docMk/>
            <pc:sldMk cId="2686796755" sldId="304"/>
            <ac:cxnSpMk id="142" creationId="{C28C812C-1EE3-2E74-1085-B66BF622F5CD}"/>
          </ac:cxnSpMkLst>
        </pc:cxnChg>
        <pc:cxnChg chg="mod topLvl">
          <ac:chgData name="Lutticken,Ian" userId="7c924bd7-b15d-44ce-a55d-4f6ade4fe12e" providerId="ADAL" clId="{6C4BAF90-A2C1-4B70-BDBE-F79FF00E273A}" dt="2023-12-05T19:39:54.485" v="743" actId="164"/>
          <ac:cxnSpMkLst>
            <pc:docMk/>
            <pc:sldMk cId="2686796755" sldId="304"/>
            <ac:cxnSpMk id="143" creationId="{1DB567A2-A18E-6DF5-63B8-C4075C2BEE9D}"/>
          </ac:cxnSpMkLst>
        </pc:cxnChg>
        <pc:cxnChg chg="mod topLvl">
          <ac:chgData name="Lutticken,Ian" userId="7c924bd7-b15d-44ce-a55d-4f6ade4fe12e" providerId="ADAL" clId="{6C4BAF90-A2C1-4B70-BDBE-F79FF00E273A}" dt="2023-12-05T19:39:54.485" v="743" actId="164"/>
          <ac:cxnSpMkLst>
            <pc:docMk/>
            <pc:sldMk cId="2686796755" sldId="304"/>
            <ac:cxnSpMk id="144" creationId="{D361E3F1-7ABB-C5E1-645B-E6EB662C069E}"/>
          </ac:cxnSpMkLst>
        </pc:cxnChg>
        <pc:cxnChg chg="mod topLvl">
          <ac:chgData name="Lutticken,Ian" userId="7c924bd7-b15d-44ce-a55d-4f6ade4fe12e" providerId="ADAL" clId="{6C4BAF90-A2C1-4B70-BDBE-F79FF00E273A}" dt="2023-12-05T19:39:54.485" v="743" actId="164"/>
          <ac:cxnSpMkLst>
            <pc:docMk/>
            <pc:sldMk cId="2686796755" sldId="304"/>
            <ac:cxnSpMk id="145" creationId="{906C919A-9016-0CA6-19A0-A6A899C4DC0C}"/>
          </ac:cxnSpMkLst>
        </pc:cxnChg>
      </pc:sldChg>
      <pc:sldChg chg="addSp delSp modSp add mod ord modNotesTx">
        <pc:chgData name="Lutticken,Ian" userId="7c924bd7-b15d-44ce-a55d-4f6ade4fe12e" providerId="ADAL" clId="{6C4BAF90-A2C1-4B70-BDBE-F79FF00E273A}" dt="2023-12-05T19:50:41.863" v="796" actId="20577"/>
        <pc:sldMkLst>
          <pc:docMk/>
          <pc:sldMk cId="3726448596" sldId="305"/>
        </pc:sldMkLst>
        <pc:spChg chg="mod">
          <ac:chgData name="Lutticken,Ian" userId="7c924bd7-b15d-44ce-a55d-4f6ade4fe12e" providerId="ADAL" clId="{6C4BAF90-A2C1-4B70-BDBE-F79FF00E273A}" dt="2023-12-05T19:45:39.636" v="787" actId="20577"/>
          <ac:spMkLst>
            <pc:docMk/>
            <pc:sldMk cId="3726448596" sldId="305"/>
            <ac:spMk id="4" creationId="{DE258EB7-D90B-43FD-9A2B-AA508BBAE6E2}"/>
          </ac:spMkLst>
        </pc:spChg>
        <pc:picChg chg="add mod">
          <ac:chgData name="Lutticken,Ian" userId="7c924bd7-b15d-44ce-a55d-4f6ade4fe12e" providerId="ADAL" clId="{6C4BAF90-A2C1-4B70-BDBE-F79FF00E273A}" dt="2023-12-05T19:50:15.325" v="791" actId="1076"/>
          <ac:picMkLst>
            <pc:docMk/>
            <pc:sldMk cId="3726448596" sldId="305"/>
            <ac:picMk id="2" creationId="{0837334D-7C81-D2AF-9318-3F7E016726C2}"/>
          </ac:picMkLst>
        </pc:picChg>
        <pc:picChg chg="del">
          <ac:chgData name="Lutticken,Ian" userId="7c924bd7-b15d-44ce-a55d-4f6ade4fe12e" providerId="ADAL" clId="{6C4BAF90-A2C1-4B70-BDBE-F79FF00E273A}" dt="2023-12-05T19:45:42.683" v="788" actId="478"/>
          <ac:picMkLst>
            <pc:docMk/>
            <pc:sldMk cId="3726448596" sldId="305"/>
            <ac:picMk id="7" creationId="{1D7302FD-2BB3-7A16-D003-CF093D9EB454}"/>
          </ac:picMkLst>
        </pc:picChg>
      </pc:sldChg>
      <pc:sldChg chg="modSp add mod ord">
        <pc:chgData name="Lutticken,Ian" userId="7c924bd7-b15d-44ce-a55d-4f6ade4fe12e" providerId="ADAL" clId="{6C4BAF90-A2C1-4B70-BDBE-F79FF00E273A}" dt="2023-12-05T20:03:42.982" v="831" actId="20577"/>
        <pc:sldMkLst>
          <pc:docMk/>
          <pc:sldMk cId="2115670252" sldId="306"/>
        </pc:sldMkLst>
        <pc:spChg chg="mod">
          <ac:chgData name="Lutticken,Ian" userId="7c924bd7-b15d-44ce-a55d-4f6ade4fe12e" providerId="ADAL" clId="{6C4BAF90-A2C1-4B70-BDBE-F79FF00E273A}" dt="2023-12-05T20:03:42.982" v="831" actId="20577"/>
          <ac:spMkLst>
            <pc:docMk/>
            <pc:sldMk cId="2115670252" sldId="306"/>
            <ac:spMk id="4" creationId="{B7039A79-FB37-4AA0-9E71-5EA1A2DE632F}"/>
          </ac:spMkLst>
        </pc:spChg>
      </pc:sldChg>
      <pc:sldChg chg="addSp delSp modSp add mod ord modNotesTx">
        <pc:chgData name="Lutticken,Ian" userId="7c924bd7-b15d-44ce-a55d-4f6ade4fe12e" providerId="ADAL" clId="{6C4BAF90-A2C1-4B70-BDBE-F79FF00E273A}" dt="2023-12-05T20:09:22.828" v="967" actId="20577"/>
        <pc:sldMkLst>
          <pc:docMk/>
          <pc:sldMk cId="3080419388" sldId="307"/>
        </pc:sldMkLst>
        <pc:spChg chg="del">
          <ac:chgData name="Lutticken,Ian" userId="7c924bd7-b15d-44ce-a55d-4f6ade4fe12e" providerId="ADAL" clId="{6C4BAF90-A2C1-4B70-BDBE-F79FF00E273A}" dt="2023-12-05T20:06:10.542" v="865" actId="478"/>
          <ac:spMkLst>
            <pc:docMk/>
            <pc:sldMk cId="3080419388" sldId="307"/>
            <ac:spMk id="3" creationId="{E414D59D-3D84-C108-5BB0-BD2B039D6B46}"/>
          </ac:spMkLst>
        </pc:spChg>
        <pc:spChg chg="mod">
          <ac:chgData name="Lutticken,Ian" userId="7c924bd7-b15d-44ce-a55d-4f6ade4fe12e" providerId="ADAL" clId="{6C4BAF90-A2C1-4B70-BDBE-F79FF00E273A}" dt="2023-12-05T20:04:06.154" v="858" actId="20577"/>
          <ac:spMkLst>
            <pc:docMk/>
            <pc:sldMk cId="3080419388" sldId="307"/>
            <ac:spMk id="4" creationId="{DE258EB7-D90B-43FD-9A2B-AA508BBAE6E2}"/>
          </ac:spMkLst>
        </pc:spChg>
        <pc:spChg chg="add mod">
          <ac:chgData name="Lutticken,Ian" userId="7c924bd7-b15d-44ce-a55d-4f6ade4fe12e" providerId="ADAL" clId="{6C4BAF90-A2C1-4B70-BDBE-F79FF00E273A}" dt="2023-12-05T20:09:22.828" v="967" actId="20577"/>
          <ac:spMkLst>
            <pc:docMk/>
            <pc:sldMk cId="3080419388" sldId="307"/>
            <ac:spMk id="5" creationId="{292CF0D8-FE67-B5E8-7C86-102D665CBA1D}"/>
          </ac:spMkLst>
        </pc:spChg>
        <pc:picChg chg="del">
          <ac:chgData name="Lutticken,Ian" userId="7c924bd7-b15d-44ce-a55d-4f6ade4fe12e" providerId="ADAL" clId="{6C4BAF90-A2C1-4B70-BDBE-F79FF00E273A}" dt="2023-12-05T20:06:08.054" v="864" actId="478"/>
          <ac:picMkLst>
            <pc:docMk/>
            <pc:sldMk cId="3080419388" sldId="307"/>
            <ac:picMk id="2" creationId="{0837334D-7C81-D2AF-9318-3F7E016726C2}"/>
          </ac:picMkLst>
        </pc:picChg>
        <pc:picChg chg="add mod">
          <ac:chgData name="Lutticken,Ian" userId="7c924bd7-b15d-44ce-a55d-4f6ade4fe12e" providerId="ADAL" clId="{6C4BAF90-A2C1-4B70-BDBE-F79FF00E273A}" dt="2023-12-05T20:06:23.220" v="869" actId="1076"/>
          <ac:picMkLst>
            <pc:docMk/>
            <pc:sldMk cId="3080419388" sldId="307"/>
            <ac:picMk id="1026" creationId="{3881E90C-8184-7B9D-D726-C4CF8AC1C5A2}"/>
          </ac:picMkLst>
        </pc:picChg>
      </pc:sldChg>
      <pc:sldChg chg="modSp add mod ord">
        <pc:chgData name="Lutticken,Ian" userId="7c924bd7-b15d-44ce-a55d-4f6ade4fe12e" providerId="ADAL" clId="{6C4BAF90-A2C1-4B70-BDBE-F79FF00E273A}" dt="2023-12-05T20:13:19.731" v="1027" actId="1076"/>
        <pc:sldMkLst>
          <pc:docMk/>
          <pc:sldMk cId="2261717225" sldId="308"/>
        </pc:sldMkLst>
        <pc:spChg chg="mod">
          <ac:chgData name="Lutticken,Ian" userId="7c924bd7-b15d-44ce-a55d-4f6ade4fe12e" providerId="ADAL" clId="{6C4BAF90-A2C1-4B70-BDBE-F79FF00E273A}" dt="2023-12-05T20:13:19.731" v="1027" actId="1076"/>
          <ac:spMkLst>
            <pc:docMk/>
            <pc:sldMk cId="2261717225" sldId="308"/>
            <ac:spMk id="4" creationId="{B7039A79-FB37-4AA0-9E71-5EA1A2DE632F}"/>
          </ac:spMkLst>
        </pc:spChg>
      </pc:sldChg>
      <pc:sldChg chg="addSp delSp modSp add mod ord modNotesTx">
        <pc:chgData name="Lutticken,Ian" userId="7c924bd7-b15d-44ce-a55d-4f6ade4fe12e" providerId="ADAL" clId="{6C4BAF90-A2C1-4B70-BDBE-F79FF00E273A}" dt="2023-12-05T20:16:03.554" v="1141" actId="20577"/>
        <pc:sldMkLst>
          <pc:docMk/>
          <pc:sldMk cId="585531016" sldId="309"/>
        </pc:sldMkLst>
        <pc:spChg chg="mod">
          <ac:chgData name="Lutticken,Ian" userId="7c924bd7-b15d-44ce-a55d-4f6ade4fe12e" providerId="ADAL" clId="{6C4BAF90-A2C1-4B70-BDBE-F79FF00E273A}" dt="2023-12-05T20:15:12.900" v="1093" actId="20577"/>
          <ac:spMkLst>
            <pc:docMk/>
            <pc:sldMk cId="585531016" sldId="309"/>
            <ac:spMk id="4" creationId="{DE258EB7-D90B-43FD-9A2B-AA508BBAE6E2}"/>
          </ac:spMkLst>
        </pc:spChg>
        <pc:picChg chg="add mod">
          <ac:chgData name="Lutticken,Ian" userId="7c924bd7-b15d-44ce-a55d-4f6ade4fe12e" providerId="ADAL" clId="{6C4BAF90-A2C1-4B70-BDBE-F79FF00E273A}" dt="2023-12-05T20:15:32.114" v="1097" actId="1076"/>
          <ac:picMkLst>
            <pc:docMk/>
            <pc:sldMk cId="585531016" sldId="309"/>
            <ac:picMk id="2" creationId="{FD87ABEA-A82F-1A5F-5C99-C61C73B4C537}"/>
          </ac:picMkLst>
        </pc:picChg>
        <pc:picChg chg="del">
          <ac:chgData name="Lutticken,Ian" userId="7c924bd7-b15d-44ce-a55d-4f6ade4fe12e" providerId="ADAL" clId="{6C4BAF90-A2C1-4B70-BDBE-F79FF00E273A}" dt="2023-12-05T20:15:15.634" v="1094" actId="478"/>
          <ac:picMkLst>
            <pc:docMk/>
            <pc:sldMk cId="585531016" sldId="309"/>
            <ac:picMk id="1026" creationId="{3881E90C-8184-7B9D-D726-C4CF8AC1C5A2}"/>
          </ac:picMkLst>
        </pc:picChg>
      </pc:sldChg>
      <pc:sldChg chg="modSp add mod ord">
        <pc:chgData name="Lutticken,Ian" userId="7c924bd7-b15d-44ce-a55d-4f6ade4fe12e" providerId="ADAL" clId="{6C4BAF90-A2C1-4B70-BDBE-F79FF00E273A}" dt="2023-12-05T20:19:57.463" v="1280" actId="20577"/>
        <pc:sldMkLst>
          <pc:docMk/>
          <pc:sldMk cId="3937088441" sldId="310"/>
        </pc:sldMkLst>
        <pc:spChg chg="mod">
          <ac:chgData name="Lutticken,Ian" userId="7c924bd7-b15d-44ce-a55d-4f6ade4fe12e" providerId="ADAL" clId="{6C4BAF90-A2C1-4B70-BDBE-F79FF00E273A}" dt="2023-12-05T20:19:09.157" v="1191" actId="20577"/>
          <ac:spMkLst>
            <pc:docMk/>
            <pc:sldMk cId="3937088441" sldId="310"/>
            <ac:spMk id="4" creationId="{ABB44DA2-2BB4-4423-ABB4-2088ABA6D5BF}"/>
          </ac:spMkLst>
        </pc:spChg>
        <pc:spChg chg="mod">
          <ac:chgData name="Lutticken,Ian" userId="7c924bd7-b15d-44ce-a55d-4f6ade4fe12e" providerId="ADAL" clId="{6C4BAF90-A2C1-4B70-BDBE-F79FF00E273A}" dt="2023-12-05T20:19:57.463" v="1280" actId="20577"/>
          <ac:spMkLst>
            <pc:docMk/>
            <pc:sldMk cId="3937088441" sldId="310"/>
            <ac:spMk id="5" creationId="{01CE7849-C1C5-4ABE-9B84-7BDFD550368E}"/>
          </ac:spMkLst>
        </pc:spChg>
      </pc:sldChg>
      <pc:sldChg chg="modSp add mod ord modNotesTx">
        <pc:chgData name="Lutticken,Ian" userId="7c924bd7-b15d-44ce-a55d-4f6ade4fe12e" providerId="ADAL" clId="{6C4BAF90-A2C1-4B70-BDBE-F79FF00E273A}" dt="2023-12-05T20:21:26.305" v="1303" actId="20577"/>
        <pc:sldMkLst>
          <pc:docMk/>
          <pc:sldMk cId="623244940" sldId="311"/>
        </pc:sldMkLst>
        <pc:spChg chg="mod">
          <ac:chgData name="Lutticken,Ian" userId="7c924bd7-b15d-44ce-a55d-4f6ade4fe12e" providerId="ADAL" clId="{6C4BAF90-A2C1-4B70-BDBE-F79FF00E273A}" dt="2023-12-05T20:21:17.790" v="1301" actId="1076"/>
          <ac:spMkLst>
            <pc:docMk/>
            <pc:sldMk cId="623244940" sldId="311"/>
            <ac:spMk id="4" creationId="{B7039A79-FB37-4AA0-9E71-5EA1A2DE632F}"/>
          </ac:spMkLst>
        </pc:spChg>
      </pc:sldChg>
      <pc:sldChg chg="modSp add mod ord">
        <pc:chgData name="Lutticken,Ian" userId="7c924bd7-b15d-44ce-a55d-4f6ade4fe12e" providerId="ADAL" clId="{6C4BAF90-A2C1-4B70-BDBE-F79FF00E273A}" dt="2023-12-05T20:23:16.816" v="1404" actId="20577"/>
        <pc:sldMkLst>
          <pc:docMk/>
          <pc:sldMk cId="248021896" sldId="312"/>
        </pc:sldMkLst>
        <pc:spChg chg="mod">
          <ac:chgData name="Lutticken,Ian" userId="7c924bd7-b15d-44ce-a55d-4f6ade4fe12e" providerId="ADAL" clId="{6C4BAF90-A2C1-4B70-BDBE-F79FF00E273A}" dt="2023-12-05T20:21:58.456" v="1318" actId="20577"/>
          <ac:spMkLst>
            <pc:docMk/>
            <pc:sldMk cId="248021896" sldId="312"/>
            <ac:spMk id="4" creationId="{ABB44DA2-2BB4-4423-ABB4-2088ABA6D5BF}"/>
          </ac:spMkLst>
        </pc:spChg>
        <pc:spChg chg="mod">
          <ac:chgData name="Lutticken,Ian" userId="7c924bd7-b15d-44ce-a55d-4f6ade4fe12e" providerId="ADAL" clId="{6C4BAF90-A2C1-4B70-BDBE-F79FF00E273A}" dt="2023-12-05T20:23:16.816" v="1404" actId="20577"/>
          <ac:spMkLst>
            <pc:docMk/>
            <pc:sldMk cId="248021896" sldId="312"/>
            <ac:spMk id="5" creationId="{01CE7849-C1C5-4ABE-9B84-7BDFD550368E}"/>
          </ac:spMkLst>
        </pc:spChg>
      </pc:sldChg>
      <pc:sldChg chg="add ord">
        <pc:chgData name="Lutticken,Ian" userId="7c924bd7-b15d-44ce-a55d-4f6ade4fe12e" providerId="ADAL" clId="{6C4BAF90-A2C1-4B70-BDBE-F79FF00E273A}" dt="2023-12-05T20:24:37.894" v="1407"/>
        <pc:sldMkLst>
          <pc:docMk/>
          <pc:sldMk cId="1441590728" sldId="313"/>
        </pc:sldMkLst>
      </pc:sldChg>
    </pc:docChg>
  </pc:docChgLst>
  <pc:docChgLst>
    <pc:chgData name="Lutticken,Ian" userId="7c924bd7-b15d-44ce-a55d-4f6ade4fe12e" providerId="ADAL" clId="{CA902B43-66CA-4169-8441-BFD93893A2AB}"/>
    <pc:docChg chg="modSld">
      <pc:chgData name="Lutticken,Ian" userId="7c924bd7-b15d-44ce-a55d-4f6ade4fe12e" providerId="ADAL" clId="{CA902B43-66CA-4169-8441-BFD93893A2AB}" dt="2024-03-26T15:41:54.604" v="1" actId="20577"/>
      <pc:docMkLst>
        <pc:docMk/>
      </pc:docMkLst>
      <pc:sldChg chg="modSp mod">
        <pc:chgData name="Lutticken,Ian" userId="7c924bd7-b15d-44ce-a55d-4f6ade4fe12e" providerId="ADAL" clId="{CA902B43-66CA-4169-8441-BFD93893A2AB}" dt="2024-03-26T15:41:54.604" v="1" actId="20577"/>
        <pc:sldMkLst>
          <pc:docMk/>
          <pc:sldMk cId="3937088441" sldId="310"/>
        </pc:sldMkLst>
        <pc:spChg chg="mod">
          <ac:chgData name="Lutticken,Ian" userId="7c924bd7-b15d-44ce-a55d-4f6ade4fe12e" providerId="ADAL" clId="{CA902B43-66CA-4169-8441-BFD93893A2AB}" dt="2024-03-26T15:41:54.604" v="1" actId="20577"/>
          <ac:spMkLst>
            <pc:docMk/>
            <pc:sldMk cId="3937088441" sldId="310"/>
            <ac:spMk id="5" creationId="{01CE7849-C1C5-4ABE-9B84-7BDFD550368E}"/>
          </ac:spMkLst>
        </pc:spChg>
      </pc:sldChg>
    </pc:docChg>
  </pc:docChgLst>
  <pc:docChgLst>
    <pc:chgData name="Lutticken,Ian" userId="7c924bd7-b15d-44ce-a55d-4f6ade4fe12e" providerId="ADAL" clId="{5B27DA9C-2F3C-43B1-A21D-151751618BDD}"/>
    <pc:docChg chg="undo redo custSel addSld delSld modSld sldOrd modSection">
      <pc:chgData name="Lutticken,Ian" userId="7c924bd7-b15d-44ce-a55d-4f6ade4fe12e" providerId="ADAL" clId="{5B27DA9C-2F3C-43B1-A21D-151751618BDD}" dt="2023-12-08T20:53:27.237" v="726" actId="2696"/>
      <pc:docMkLst>
        <pc:docMk/>
      </pc:docMkLst>
      <pc:sldChg chg="modSp mod modNotesTx">
        <pc:chgData name="Lutticken,Ian" userId="7c924bd7-b15d-44ce-a55d-4f6ade4fe12e" providerId="ADAL" clId="{5B27DA9C-2F3C-43B1-A21D-151751618BDD}" dt="2023-12-08T19:36:14.422" v="59" actId="20577"/>
        <pc:sldMkLst>
          <pc:docMk/>
          <pc:sldMk cId="857287555" sldId="275"/>
        </pc:sldMkLst>
        <pc:spChg chg="mod">
          <ac:chgData name="Lutticken,Ian" userId="7c924bd7-b15d-44ce-a55d-4f6ade4fe12e" providerId="ADAL" clId="{5B27DA9C-2F3C-43B1-A21D-151751618BDD}" dt="2023-12-08T19:36:14.422" v="59" actId="20577"/>
          <ac:spMkLst>
            <pc:docMk/>
            <pc:sldMk cId="857287555" sldId="275"/>
            <ac:spMk id="6" creationId="{9C7AEA56-28DE-4C7F-B29E-CBA1FAF09F68}"/>
          </ac:spMkLst>
        </pc:spChg>
      </pc:sldChg>
      <pc:sldChg chg="modSp mod">
        <pc:chgData name="Lutticken,Ian" userId="7c924bd7-b15d-44ce-a55d-4f6ade4fe12e" providerId="ADAL" clId="{5B27DA9C-2F3C-43B1-A21D-151751618BDD}" dt="2023-12-08T19:37:49.862" v="94" actId="20577"/>
        <pc:sldMkLst>
          <pc:docMk/>
          <pc:sldMk cId="3666390837" sldId="279"/>
        </pc:sldMkLst>
        <pc:spChg chg="mod">
          <ac:chgData name="Lutticken,Ian" userId="7c924bd7-b15d-44ce-a55d-4f6ade4fe12e" providerId="ADAL" clId="{5B27DA9C-2F3C-43B1-A21D-151751618BDD}" dt="2023-12-08T19:37:49.862" v="94" actId="20577"/>
          <ac:spMkLst>
            <pc:docMk/>
            <pc:sldMk cId="3666390837" sldId="279"/>
            <ac:spMk id="4" creationId="{B7039A79-FB37-4AA0-9E71-5EA1A2DE632F}"/>
          </ac:spMkLst>
        </pc:spChg>
      </pc:sldChg>
      <pc:sldChg chg="modSp mod modNotesTx">
        <pc:chgData name="Lutticken,Ian" userId="7c924bd7-b15d-44ce-a55d-4f6ade4fe12e" providerId="ADAL" clId="{5B27DA9C-2F3C-43B1-A21D-151751618BDD}" dt="2023-12-08T19:37:18.312" v="62" actId="20577"/>
        <pc:sldMkLst>
          <pc:docMk/>
          <pc:sldMk cId="2691342478" sldId="284"/>
        </pc:sldMkLst>
        <pc:spChg chg="mod">
          <ac:chgData name="Lutticken,Ian" userId="7c924bd7-b15d-44ce-a55d-4f6ade4fe12e" providerId="ADAL" clId="{5B27DA9C-2F3C-43B1-A21D-151751618BDD}" dt="2023-12-08T19:34:37.211" v="32" actId="20577"/>
          <ac:spMkLst>
            <pc:docMk/>
            <pc:sldMk cId="2691342478" sldId="284"/>
            <ac:spMk id="4" creationId="{DE258EB7-D90B-43FD-9A2B-AA508BBAE6E2}"/>
          </ac:spMkLst>
        </pc:spChg>
        <pc:spChg chg="mod">
          <ac:chgData name="Lutticken,Ian" userId="7c924bd7-b15d-44ce-a55d-4f6ade4fe12e" providerId="ADAL" clId="{5B27DA9C-2F3C-43B1-A21D-151751618BDD}" dt="2023-12-08T19:35:11.112" v="35" actId="20577"/>
          <ac:spMkLst>
            <pc:docMk/>
            <pc:sldMk cId="2691342478" sldId="284"/>
            <ac:spMk id="5" creationId="{777B6683-16C7-49CA-8A17-7AE3DB1EF13B}"/>
          </ac:spMkLst>
        </pc:spChg>
      </pc:sldChg>
      <pc:sldChg chg="modSp mod ord">
        <pc:chgData name="Lutticken,Ian" userId="7c924bd7-b15d-44ce-a55d-4f6ade4fe12e" providerId="ADAL" clId="{5B27DA9C-2F3C-43B1-A21D-151751618BDD}" dt="2023-12-08T19:55:03.732" v="342"/>
        <pc:sldMkLst>
          <pc:docMk/>
          <pc:sldMk cId="1153625013" sldId="285"/>
        </pc:sldMkLst>
        <pc:spChg chg="mod">
          <ac:chgData name="Lutticken,Ian" userId="7c924bd7-b15d-44ce-a55d-4f6ade4fe12e" providerId="ADAL" clId="{5B27DA9C-2F3C-43B1-A21D-151751618BDD}" dt="2023-12-08T19:55:03.732" v="342"/>
          <ac:spMkLst>
            <pc:docMk/>
            <pc:sldMk cId="1153625013" sldId="285"/>
            <ac:spMk id="4" creationId="{B7039A79-FB37-4AA0-9E71-5EA1A2DE632F}"/>
          </ac:spMkLst>
        </pc:spChg>
      </pc:sldChg>
      <pc:sldChg chg="modSp mod ord">
        <pc:chgData name="Lutticken,Ian" userId="7c924bd7-b15d-44ce-a55d-4f6ade4fe12e" providerId="ADAL" clId="{5B27DA9C-2F3C-43B1-A21D-151751618BDD}" dt="2023-12-08T20:08:09.732" v="404"/>
        <pc:sldMkLst>
          <pc:docMk/>
          <pc:sldMk cId="2128048737" sldId="286"/>
        </pc:sldMkLst>
        <pc:spChg chg="mod">
          <ac:chgData name="Lutticken,Ian" userId="7c924bd7-b15d-44ce-a55d-4f6ade4fe12e" providerId="ADAL" clId="{5B27DA9C-2F3C-43B1-A21D-151751618BDD}" dt="2023-12-08T20:08:09.732" v="404"/>
          <ac:spMkLst>
            <pc:docMk/>
            <pc:sldMk cId="2128048737" sldId="286"/>
            <ac:spMk id="4" creationId="{B7039A79-FB37-4AA0-9E71-5EA1A2DE632F}"/>
          </ac:spMkLst>
        </pc:spChg>
      </pc:sldChg>
      <pc:sldChg chg="addSp delSp modSp mod modNotesTx">
        <pc:chgData name="Lutticken,Ian" userId="7c924bd7-b15d-44ce-a55d-4f6ade4fe12e" providerId="ADAL" clId="{5B27DA9C-2F3C-43B1-A21D-151751618BDD}" dt="2023-12-08T19:46:40.179" v="162"/>
        <pc:sldMkLst>
          <pc:docMk/>
          <pc:sldMk cId="1980667377" sldId="296"/>
        </pc:sldMkLst>
        <pc:spChg chg="del">
          <ac:chgData name="Lutticken,Ian" userId="7c924bd7-b15d-44ce-a55d-4f6ade4fe12e" providerId="ADAL" clId="{5B27DA9C-2F3C-43B1-A21D-151751618BDD}" dt="2023-12-08T19:39:33.713" v="128" actId="478"/>
          <ac:spMkLst>
            <pc:docMk/>
            <pc:sldMk cId="1980667377" sldId="296"/>
            <ac:spMk id="3" creationId="{E84836BF-7EF6-094C-4193-E078950F1BBF}"/>
          </ac:spMkLst>
        </pc:spChg>
        <pc:spChg chg="mod">
          <ac:chgData name="Lutticken,Ian" userId="7c924bd7-b15d-44ce-a55d-4f6ade4fe12e" providerId="ADAL" clId="{5B27DA9C-2F3C-43B1-A21D-151751618BDD}" dt="2023-12-08T19:39:27.206" v="124" actId="20577"/>
          <ac:spMkLst>
            <pc:docMk/>
            <pc:sldMk cId="1980667377" sldId="296"/>
            <ac:spMk id="4" creationId="{DE258EB7-D90B-43FD-9A2B-AA508BBAE6E2}"/>
          </ac:spMkLst>
        </pc:spChg>
        <pc:spChg chg="add mod">
          <ac:chgData name="Lutticken,Ian" userId="7c924bd7-b15d-44ce-a55d-4f6ade4fe12e" providerId="ADAL" clId="{5B27DA9C-2F3C-43B1-A21D-151751618BDD}" dt="2023-12-08T19:46:40.179" v="162"/>
          <ac:spMkLst>
            <pc:docMk/>
            <pc:sldMk cId="1980667377" sldId="296"/>
            <ac:spMk id="5" creationId="{615D7D9E-D2F3-595E-69EC-51E97B92AFF0}"/>
          </ac:spMkLst>
        </pc:spChg>
        <pc:spChg chg="del">
          <ac:chgData name="Lutticken,Ian" userId="7c924bd7-b15d-44ce-a55d-4f6ade4fe12e" providerId="ADAL" clId="{5B27DA9C-2F3C-43B1-A21D-151751618BDD}" dt="2023-12-08T19:39:34.807" v="129" actId="478"/>
          <ac:spMkLst>
            <pc:docMk/>
            <pc:sldMk cId="1980667377" sldId="296"/>
            <ac:spMk id="6" creationId="{19D67E4F-6970-19B6-8991-79560E7BABA2}"/>
          </ac:spMkLst>
        </pc:spChg>
        <pc:spChg chg="del">
          <ac:chgData name="Lutticken,Ian" userId="7c924bd7-b15d-44ce-a55d-4f6ade4fe12e" providerId="ADAL" clId="{5B27DA9C-2F3C-43B1-A21D-151751618BDD}" dt="2023-12-08T19:39:32.127" v="127" actId="478"/>
          <ac:spMkLst>
            <pc:docMk/>
            <pc:sldMk cId="1980667377" sldId="296"/>
            <ac:spMk id="7" creationId="{50637492-02F9-DD1E-2E46-372569F0872C}"/>
          </ac:spMkLst>
        </pc:spChg>
        <pc:picChg chg="add mod modCrop">
          <ac:chgData name="Lutticken,Ian" userId="7c924bd7-b15d-44ce-a55d-4f6ade4fe12e" providerId="ADAL" clId="{5B27DA9C-2F3C-43B1-A21D-151751618BDD}" dt="2023-12-08T19:40:14.179" v="138" actId="1076"/>
          <ac:picMkLst>
            <pc:docMk/>
            <pc:sldMk cId="1980667377" sldId="296"/>
            <ac:picMk id="2" creationId="{22535B30-5A6D-3F6A-F91C-E13E17DA4B71}"/>
          </ac:picMkLst>
        </pc:picChg>
        <pc:picChg chg="del">
          <ac:chgData name="Lutticken,Ian" userId="7c924bd7-b15d-44ce-a55d-4f6ade4fe12e" providerId="ADAL" clId="{5B27DA9C-2F3C-43B1-A21D-151751618BDD}" dt="2023-12-08T19:39:30.629" v="126" actId="478"/>
          <ac:picMkLst>
            <pc:docMk/>
            <pc:sldMk cId="1980667377" sldId="296"/>
            <ac:picMk id="8" creationId="{EB1D9ED0-B775-C424-610B-6BBD81AC3119}"/>
          </ac:picMkLst>
        </pc:picChg>
        <pc:picChg chg="del">
          <ac:chgData name="Lutticken,Ian" userId="7c924bd7-b15d-44ce-a55d-4f6ade4fe12e" providerId="ADAL" clId="{5B27DA9C-2F3C-43B1-A21D-151751618BDD}" dt="2023-12-08T19:39:29.649" v="125" actId="478"/>
          <ac:picMkLst>
            <pc:docMk/>
            <pc:sldMk cId="1980667377" sldId="296"/>
            <ac:picMk id="3074" creationId="{E493F914-1966-F8FB-B992-C417FA5F2F2C}"/>
          </ac:picMkLst>
        </pc:picChg>
      </pc:sldChg>
      <pc:sldChg chg="addSp delSp modSp mod ord modNotesTx">
        <pc:chgData name="Lutticken,Ian" userId="7c924bd7-b15d-44ce-a55d-4f6ade4fe12e" providerId="ADAL" clId="{5B27DA9C-2F3C-43B1-A21D-151751618BDD}" dt="2023-12-08T20:13:00.015" v="431" actId="1076"/>
        <pc:sldMkLst>
          <pc:docMk/>
          <pc:sldMk cId="243329590" sldId="299"/>
        </pc:sldMkLst>
        <pc:spChg chg="add mod">
          <ac:chgData name="Lutticken,Ian" userId="7c924bd7-b15d-44ce-a55d-4f6ade4fe12e" providerId="ADAL" clId="{5B27DA9C-2F3C-43B1-A21D-151751618BDD}" dt="2023-12-08T20:13:00.015" v="431" actId="1076"/>
          <ac:spMkLst>
            <pc:docMk/>
            <pc:sldMk cId="243329590" sldId="299"/>
            <ac:spMk id="3" creationId="{5D39305D-F302-DA4B-D93C-BA4842F40910}"/>
          </ac:spMkLst>
        </pc:spChg>
        <pc:spChg chg="mod">
          <ac:chgData name="Lutticken,Ian" userId="7c924bd7-b15d-44ce-a55d-4f6ade4fe12e" providerId="ADAL" clId="{5B27DA9C-2F3C-43B1-A21D-151751618BDD}" dt="2023-12-08T20:07:26.123" v="397" actId="20577"/>
          <ac:spMkLst>
            <pc:docMk/>
            <pc:sldMk cId="243329590" sldId="299"/>
            <ac:spMk id="4" creationId="{DE258EB7-D90B-43FD-9A2B-AA508BBAE6E2}"/>
          </ac:spMkLst>
        </pc:spChg>
        <pc:picChg chg="del">
          <ac:chgData name="Lutticken,Ian" userId="7c924bd7-b15d-44ce-a55d-4f6ade4fe12e" providerId="ADAL" clId="{5B27DA9C-2F3C-43B1-A21D-151751618BDD}" dt="2023-12-08T20:02:40.005" v="345" actId="478"/>
          <ac:picMkLst>
            <pc:docMk/>
            <pc:sldMk cId="243329590" sldId="299"/>
            <ac:picMk id="2" creationId="{E93A5525-DFB7-1A32-195D-DE2846F2A265}"/>
          </ac:picMkLst>
        </pc:picChg>
        <pc:picChg chg="add mod">
          <ac:chgData name="Lutticken,Ian" userId="7c924bd7-b15d-44ce-a55d-4f6ade4fe12e" providerId="ADAL" clId="{5B27DA9C-2F3C-43B1-A21D-151751618BDD}" dt="2023-12-08T20:06:28.623" v="377" actId="1076"/>
          <ac:picMkLst>
            <pc:docMk/>
            <pc:sldMk cId="243329590" sldId="299"/>
            <ac:picMk id="1026" creationId="{EAD4A5C3-1699-8C27-ACE6-4B43B072F9C9}"/>
          </ac:picMkLst>
        </pc:picChg>
        <pc:picChg chg="add mod">
          <ac:chgData name="Lutticken,Ian" userId="7c924bd7-b15d-44ce-a55d-4f6ade4fe12e" providerId="ADAL" clId="{5B27DA9C-2F3C-43B1-A21D-151751618BDD}" dt="2023-12-08T20:06:11.936" v="373" actId="1076"/>
          <ac:picMkLst>
            <pc:docMk/>
            <pc:sldMk cId="243329590" sldId="299"/>
            <ac:picMk id="1028" creationId="{5F6116AD-D4D0-2CBF-7EEF-62E691EF902A}"/>
          </ac:picMkLst>
        </pc:picChg>
        <pc:picChg chg="add mod">
          <ac:chgData name="Lutticken,Ian" userId="7c924bd7-b15d-44ce-a55d-4f6ade4fe12e" providerId="ADAL" clId="{5B27DA9C-2F3C-43B1-A21D-151751618BDD}" dt="2023-12-08T20:06:22.325" v="376" actId="1076"/>
          <ac:picMkLst>
            <pc:docMk/>
            <pc:sldMk cId="243329590" sldId="299"/>
            <ac:picMk id="1030" creationId="{B2F47201-6DD9-1BB4-3392-F5BDFF1553C6}"/>
          </ac:picMkLst>
        </pc:picChg>
        <pc:picChg chg="add mod">
          <ac:chgData name="Lutticken,Ian" userId="7c924bd7-b15d-44ce-a55d-4f6ade4fe12e" providerId="ADAL" clId="{5B27DA9C-2F3C-43B1-A21D-151751618BDD}" dt="2023-12-08T20:06:37.205" v="378" actId="1076"/>
          <ac:picMkLst>
            <pc:docMk/>
            <pc:sldMk cId="243329590" sldId="299"/>
            <ac:picMk id="1032" creationId="{3C57FFF5-F38A-FE45-7799-7F8244CEBE15}"/>
          </ac:picMkLst>
        </pc:picChg>
        <pc:picChg chg="add mod">
          <ac:chgData name="Lutticken,Ian" userId="7c924bd7-b15d-44ce-a55d-4f6ade4fe12e" providerId="ADAL" clId="{5B27DA9C-2F3C-43B1-A21D-151751618BDD}" dt="2023-12-08T20:06:18.076" v="375" actId="1076"/>
          <ac:picMkLst>
            <pc:docMk/>
            <pc:sldMk cId="243329590" sldId="299"/>
            <ac:picMk id="1034" creationId="{27C92706-5D47-DEEF-109C-B808B6297DFE}"/>
          </ac:picMkLst>
        </pc:picChg>
      </pc:sldChg>
      <pc:sldChg chg="addSp delSp modSp mod modNotesTx">
        <pc:chgData name="Lutticken,Ian" userId="7c924bd7-b15d-44ce-a55d-4f6ade4fe12e" providerId="ADAL" clId="{5B27DA9C-2F3C-43B1-A21D-151751618BDD}" dt="2023-12-08T20:30:40.315" v="478" actId="1076"/>
        <pc:sldMkLst>
          <pc:docMk/>
          <pc:sldMk cId="1734437879" sldId="300"/>
        </pc:sldMkLst>
        <pc:spChg chg="add del">
          <ac:chgData name="Lutticken,Ian" userId="7c924bd7-b15d-44ce-a55d-4f6ade4fe12e" providerId="ADAL" clId="{5B27DA9C-2F3C-43B1-A21D-151751618BDD}" dt="2023-12-08T20:10:32.861" v="411" actId="22"/>
          <ac:spMkLst>
            <pc:docMk/>
            <pc:sldMk cId="1734437879" sldId="300"/>
            <ac:spMk id="4" creationId="{5F0C743E-5B5A-7FB9-945D-86617DA5F15E}"/>
          </ac:spMkLst>
        </pc:spChg>
        <pc:spChg chg="add mod">
          <ac:chgData name="Lutticken,Ian" userId="7c924bd7-b15d-44ce-a55d-4f6ade4fe12e" providerId="ADAL" clId="{5B27DA9C-2F3C-43B1-A21D-151751618BDD}" dt="2023-12-08T20:30:40.315" v="478" actId="1076"/>
          <ac:spMkLst>
            <pc:docMk/>
            <pc:sldMk cId="1734437879" sldId="300"/>
            <ac:spMk id="5" creationId="{C4AED4D6-8D13-7013-CE0E-44DA987FFE05}"/>
          </ac:spMkLst>
        </pc:spChg>
        <pc:picChg chg="del">
          <ac:chgData name="Lutticken,Ian" userId="7c924bd7-b15d-44ce-a55d-4f6ade4fe12e" providerId="ADAL" clId="{5B27DA9C-2F3C-43B1-A21D-151751618BDD}" dt="2023-12-08T20:10:14.365" v="409" actId="478"/>
          <ac:picMkLst>
            <pc:docMk/>
            <pc:sldMk cId="1734437879" sldId="300"/>
            <ac:picMk id="3" creationId="{DF0DC23B-98DC-1B78-83DC-83F83A37677A}"/>
          </ac:picMkLst>
        </pc:picChg>
        <pc:picChg chg="add del mod">
          <ac:chgData name="Lutticken,Ian" userId="7c924bd7-b15d-44ce-a55d-4f6ade4fe12e" providerId="ADAL" clId="{5B27DA9C-2F3C-43B1-A21D-151751618BDD}" dt="2023-12-08T20:26:05.058" v="435" actId="478"/>
          <ac:picMkLst>
            <pc:docMk/>
            <pc:sldMk cId="1734437879" sldId="300"/>
            <ac:picMk id="2050" creationId="{2EF9821B-9521-1EB0-2311-592FE953AD10}"/>
          </ac:picMkLst>
        </pc:picChg>
        <pc:picChg chg="add mod">
          <ac:chgData name="Lutticken,Ian" userId="7c924bd7-b15d-44ce-a55d-4f6ade4fe12e" providerId="ADAL" clId="{5B27DA9C-2F3C-43B1-A21D-151751618BDD}" dt="2023-12-08T20:26:15.277" v="438" actId="1076"/>
          <ac:picMkLst>
            <pc:docMk/>
            <pc:sldMk cId="1734437879" sldId="300"/>
            <ac:picMk id="2052" creationId="{0449BD2B-8BAA-91A2-001F-3FBB8683231F}"/>
          </ac:picMkLst>
        </pc:picChg>
      </pc:sldChg>
      <pc:sldChg chg="del">
        <pc:chgData name="Lutticken,Ian" userId="7c924bd7-b15d-44ce-a55d-4f6ade4fe12e" providerId="ADAL" clId="{5B27DA9C-2F3C-43B1-A21D-151751618BDD}" dt="2023-12-08T20:53:27.237" v="726" actId="2696"/>
        <pc:sldMkLst>
          <pc:docMk/>
          <pc:sldMk cId="2834091464" sldId="301"/>
        </pc:sldMkLst>
      </pc:sldChg>
      <pc:sldChg chg="del">
        <pc:chgData name="Lutticken,Ian" userId="7c924bd7-b15d-44ce-a55d-4f6ade4fe12e" providerId="ADAL" clId="{5B27DA9C-2F3C-43B1-A21D-151751618BDD}" dt="2023-12-08T20:53:27.237" v="726" actId="2696"/>
        <pc:sldMkLst>
          <pc:docMk/>
          <pc:sldMk cId="2796525410" sldId="302"/>
        </pc:sldMkLst>
      </pc:sldChg>
      <pc:sldChg chg="del">
        <pc:chgData name="Lutticken,Ian" userId="7c924bd7-b15d-44ce-a55d-4f6ade4fe12e" providerId="ADAL" clId="{5B27DA9C-2F3C-43B1-A21D-151751618BDD}" dt="2023-12-08T20:53:27.237" v="726" actId="2696"/>
        <pc:sldMkLst>
          <pc:docMk/>
          <pc:sldMk cId="3147409959" sldId="303"/>
        </pc:sldMkLst>
      </pc:sldChg>
      <pc:sldChg chg="del">
        <pc:chgData name="Lutticken,Ian" userId="7c924bd7-b15d-44ce-a55d-4f6ade4fe12e" providerId="ADAL" clId="{5B27DA9C-2F3C-43B1-A21D-151751618BDD}" dt="2023-12-08T20:53:27.237" v="726" actId="2696"/>
        <pc:sldMkLst>
          <pc:docMk/>
          <pc:sldMk cId="2686796755" sldId="304"/>
        </pc:sldMkLst>
      </pc:sldChg>
      <pc:sldChg chg="del">
        <pc:chgData name="Lutticken,Ian" userId="7c924bd7-b15d-44ce-a55d-4f6ade4fe12e" providerId="ADAL" clId="{5B27DA9C-2F3C-43B1-A21D-151751618BDD}" dt="2023-12-08T20:53:27.237" v="726" actId="2696"/>
        <pc:sldMkLst>
          <pc:docMk/>
          <pc:sldMk cId="3726448596" sldId="305"/>
        </pc:sldMkLst>
      </pc:sldChg>
      <pc:sldChg chg="del">
        <pc:chgData name="Lutticken,Ian" userId="7c924bd7-b15d-44ce-a55d-4f6ade4fe12e" providerId="ADAL" clId="{5B27DA9C-2F3C-43B1-A21D-151751618BDD}" dt="2023-12-08T20:53:27.237" v="726" actId="2696"/>
        <pc:sldMkLst>
          <pc:docMk/>
          <pc:sldMk cId="2115670252" sldId="306"/>
        </pc:sldMkLst>
      </pc:sldChg>
      <pc:sldChg chg="del">
        <pc:chgData name="Lutticken,Ian" userId="7c924bd7-b15d-44ce-a55d-4f6ade4fe12e" providerId="ADAL" clId="{5B27DA9C-2F3C-43B1-A21D-151751618BDD}" dt="2023-12-08T20:53:27.237" v="726" actId="2696"/>
        <pc:sldMkLst>
          <pc:docMk/>
          <pc:sldMk cId="3080419388" sldId="307"/>
        </pc:sldMkLst>
      </pc:sldChg>
      <pc:sldChg chg="del">
        <pc:chgData name="Lutticken,Ian" userId="7c924bd7-b15d-44ce-a55d-4f6ade4fe12e" providerId="ADAL" clId="{5B27DA9C-2F3C-43B1-A21D-151751618BDD}" dt="2023-12-08T20:53:27.237" v="726" actId="2696"/>
        <pc:sldMkLst>
          <pc:docMk/>
          <pc:sldMk cId="2261717225" sldId="308"/>
        </pc:sldMkLst>
      </pc:sldChg>
      <pc:sldChg chg="del">
        <pc:chgData name="Lutticken,Ian" userId="7c924bd7-b15d-44ce-a55d-4f6ade4fe12e" providerId="ADAL" clId="{5B27DA9C-2F3C-43B1-A21D-151751618BDD}" dt="2023-12-08T20:53:27.237" v="726" actId="2696"/>
        <pc:sldMkLst>
          <pc:docMk/>
          <pc:sldMk cId="585531016" sldId="309"/>
        </pc:sldMkLst>
      </pc:sldChg>
      <pc:sldChg chg="modSp mod ord">
        <pc:chgData name="Lutticken,Ian" userId="7c924bd7-b15d-44ce-a55d-4f6ade4fe12e" providerId="ADAL" clId="{5B27DA9C-2F3C-43B1-A21D-151751618BDD}" dt="2023-12-08T20:53:05.092" v="725"/>
        <pc:sldMkLst>
          <pc:docMk/>
          <pc:sldMk cId="3937088441" sldId="310"/>
        </pc:sldMkLst>
        <pc:spChg chg="mod">
          <ac:chgData name="Lutticken,Ian" userId="7c924bd7-b15d-44ce-a55d-4f6ade4fe12e" providerId="ADAL" clId="{5B27DA9C-2F3C-43B1-A21D-151751618BDD}" dt="2023-12-08T20:51:27.876" v="604" actId="20577"/>
          <ac:spMkLst>
            <pc:docMk/>
            <pc:sldMk cId="3937088441" sldId="310"/>
            <ac:spMk id="4" creationId="{ABB44DA2-2BB4-4423-ABB4-2088ABA6D5BF}"/>
          </ac:spMkLst>
        </pc:spChg>
        <pc:spChg chg="mod">
          <ac:chgData name="Lutticken,Ian" userId="7c924bd7-b15d-44ce-a55d-4f6ade4fe12e" providerId="ADAL" clId="{5B27DA9C-2F3C-43B1-A21D-151751618BDD}" dt="2023-12-08T20:52:33.157" v="721" actId="20577"/>
          <ac:spMkLst>
            <pc:docMk/>
            <pc:sldMk cId="3937088441" sldId="310"/>
            <ac:spMk id="5" creationId="{01CE7849-C1C5-4ABE-9B84-7BDFD550368E}"/>
          </ac:spMkLst>
        </pc:spChg>
      </pc:sldChg>
      <pc:sldChg chg="del">
        <pc:chgData name="Lutticken,Ian" userId="7c924bd7-b15d-44ce-a55d-4f6ade4fe12e" providerId="ADAL" clId="{5B27DA9C-2F3C-43B1-A21D-151751618BDD}" dt="2023-12-08T20:53:27.237" v="726" actId="2696"/>
        <pc:sldMkLst>
          <pc:docMk/>
          <pc:sldMk cId="623244940" sldId="311"/>
        </pc:sldMkLst>
      </pc:sldChg>
      <pc:sldChg chg="del">
        <pc:chgData name="Lutticken,Ian" userId="7c924bd7-b15d-44ce-a55d-4f6ade4fe12e" providerId="ADAL" clId="{5B27DA9C-2F3C-43B1-A21D-151751618BDD}" dt="2023-12-08T20:53:27.237" v="726" actId="2696"/>
        <pc:sldMkLst>
          <pc:docMk/>
          <pc:sldMk cId="248021896" sldId="312"/>
        </pc:sldMkLst>
      </pc:sldChg>
      <pc:sldChg chg="ord">
        <pc:chgData name="Lutticken,Ian" userId="7c924bd7-b15d-44ce-a55d-4f6ade4fe12e" providerId="ADAL" clId="{5B27DA9C-2F3C-43B1-A21D-151751618BDD}" dt="2023-12-08T20:53:05.092" v="725"/>
        <pc:sldMkLst>
          <pc:docMk/>
          <pc:sldMk cId="1441590728" sldId="313"/>
        </pc:sldMkLst>
      </pc:sldChg>
      <pc:sldChg chg="addSp delSp modSp add mod modNotesTx">
        <pc:chgData name="Lutticken,Ian" userId="7c924bd7-b15d-44ce-a55d-4f6ade4fe12e" providerId="ADAL" clId="{5B27DA9C-2F3C-43B1-A21D-151751618BDD}" dt="2023-12-08T20:08:29.680" v="405"/>
        <pc:sldMkLst>
          <pc:docMk/>
          <pc:sldMk cId="1970545775" sldId="314"/>
        </pc:sldMkLst>
        <pc:spChg chg="del">
          <ac:chgData name="Lutticken,Ian" userId="7c924bd7-b15d-44ce-a55d-4f6ade4fe12e" providerId="ADAL" clId="{5B27DA9C-2F3C-43B1-A21D-151751618BDD}" dt="2023-12-08T19:43:08.719" v="147" actId="478"/>
          <ac:spMkLst>
            <pc:docMk/>
            <pc:sldMk cId="1970545775" sldId="314"/>
            <ac:spMk id="4" creationId="{DE258EB7-D90B-43FD-9A2B-AA508BBAE6E2}"/>
          </ac:spMkLst>
        </pc:spChg>
        <pc:spChg chg="add del mod">
          <ac:chgData name="Lutticken,Ian" userId="7c924bd7-b15d-44ce-a55d-4f6ade4fe12e" providerId="ADAL" clId="{5B27DA9C-2F3C-43B1-A21D-151751618BDD}" dt="2023-12-08T19:43:17.402" v="151" actId="478"/>
          <ac:spMkLst>
            <pc:docMk/>
            <pc:sldMk cId="1970545775" sldId="314"/>
            <ac:spMk id="5" creationId="{6D2A8F50-E8D2-8BA9-5090-C0FC2250EE60}"/>
          </ac:spMkLst>
        </pc:spChg>
        <pc:picChg chg="del">
          <ac:chgData name="Lutticken,Ian" userId="7c924bd7-b15d-44ce-a55d-4f6ade4fe12e" providerId="ADAL" clId="{5B27DA9C-2F3C-43B1-A21D-151751618BDD}" dt="2023-12-08T19:43:05.532" v="146" actId="478"/>
          <ac:picMkLst>
            <pc:docMk/>
            <pc:sldMk cId="1970545775" sldId="314"/>
            <ac:picMk id="2" creationId="{22535B30-5A6D-3F6A-F91C-E13E17DA4B71}"/>
          </ac:picMkLst>
        </pc:picChg>
        <pc:picChg chg="add mod">
          <ac:chgData name="Lutticken,Ian" userId="7c924bd7-b15d-44ce-a55d-4f6ade4fe12e" providerId="ADAL" clId="{5B27DA9C-2F3C-43B1-A21D-151751618BDD}" dt="2023-12-08T19:43:25.748" v="152" actId="1076"/>
          <ac:picMkLst>
            <pc:docMk/>
            <pc:sldMk cId="1970545775" sldId="314"/>
            <ac:picMk id="6" creationId="{BA2B3FF4-78A5-AEC7-761A-9D9B6A086332}"/>
          </ac:picMkLst>
        </pc:picChg>
      </pc:sldChg>
      <pc:sldChg chg="addSp delSp modSp add mod modNotesTx">
        <pc:chgData name="Lutticken,Ian" userId="7c924bd7-b15d-44ce-a55d-4f6ade4fe12e" providerId="ADAL" clId="{5B27DA9C-2F3C-43B1-A21D-151751618BDD}" dt="2023-12-08T19:54:26.344" v="335" actId="1076"/>
        <pc:sldMkLst>
          <pc:docMk/>
          <pc:sldMk cId="3815769474" sldId="315"/>
        </pc:sldMkLst>
        <pc:spChg chg="add del mod">
          <ac:chgData name="Lutticken,Ian" userId="7c924bd7-b15d-44ce-a55d-4f6ade4fe12e" providerId="ADAL" clId="{5B27DA9C-2F3C-43B1-A21D-151751618BDD}" dt="2023-12-08T19:46:27.854" v="161" actId="478"/>
          <ac:spMkLst>
            <pc:docMk/>
            <pc:sldMk cId="3815769474" sldId="315"/>
            <ac:spMk id="3" creationId="{716FCCB9-3CA7-B5E8-717D-A4C7085704AD}"/>
          </ac:spMkLst>
        </pc:spChg>
        <pc:spChg chg="del">
          <ac:chgData name="Lutticken,Ian" userId="7c924bd7-b15d-44ce-a55d-4f6ade4fe12e" providerId="ADAL" clId="{5B27DA9C-2F3C-43B1-A21D-151751618BDD}" dt="2023-12-08T19:52:42.841" v="214" actId="478"/>
          <ac:spMkLst>
            <pc:docMk/>
            <pc:sldMk cId="3815769474" sldId="315"/>
            <ac:spMk id="4" creationId="{DE258EB7-D90B-43FD-9A2B-AA508BBAE6E2}"/>
          </ac:spMkLst>
        </pc:spChg>
        <pc:spChg chg="mod">
          <ac:chgData name="Lutticken,Ian" userId="7c924bd7-b15d-44ce-a55d-4f6ade4fe12e" providerId="ADAL" clId="{5B27DA9C-2F3C-43B1-A21D-151751618BDD}" dt="2023-12-08T19:51:17.413" v="197" actId="255"/>
          <ac:spMkLst>
            <pc:docMk/>
            <pc:sldMk cId="3815769474" sldId="315"/>
            <ac:spMk id="8" creationId="{7B11EC93-5C4B-AA1C-80E0-00C26D615449}"/>
          </ac:spMkLst>
        </pc:spChg>
        <pc:spChg chg="mod">
          <ac:chgData name="Lutticken,Ian" userId="7c924bd7-b15d-44ce-a55d-4f6ade4fe12e" providerId="ADAL" clId="{5B27DA9C-2F3C-43B1-A21D-151751618BDD}" dt="2023-12-08T19:47:48.539" v="165"/>
          <ac:spMkLst>
            <pc:docMk/>
            <pc:sldMk cId="3815769474" sldId="315"/>
            <ac:spMk id="10" creationId="{628DB637-6888-B243-E46A-0821BAB2BA43}"/>
          </ac:spMkLst>
        </pc:spChg>
        <pc:spChg chg="mod">
          <ac:chgData name="Lutticken,Ian" userId="7c924bd7-b15d-44ce-a55d-4f6ade4fe12e" providerId="ADAL" clId="{5B27DA9C-2F3C-43B1-A21D-151751618BDD}" dt="2023-12-08T19:47:48.539" v="165"/>
          <ac:spMkLst>
            <pc:docMk/>
            <pc:sldMk cId="3815769474" sldId="315"/>
            <ac:spMk id="11" creationId="{4F68D3E5-6BE9-13FF-F243-7C38EB0050AB}"/>
          </ac:spMkLst>
        </pc:spChg>
        <pc:spChg chg="mod">
          <ac:chgData name="Lutticken,Ian" userId="7c924bd7-b15d-44ce-a55d-4f6ade4fe12e" providerId="ADAL" clId="{5B27DA9C-2F3C-43B1-A21D-151751618BDD}" dt="2023-12-08T19:47:48.539" v="165"/>
          <ac:spMkLst>
            <pc:docMk/>
            <pc:sldMk cId="3815769474" sldId="315"/>
            <ac:spMk id="12" creationId="{3FAEAD0C-7465-4E71-42DF-430797BF7C32}"/>
          </ac:spMkLst>
        </pc:spChg>
        <pc:spChg chg="mod">
          <ac:chgData name="Lutticken,Ian" userId="7c924bd7-b15d-44ce-a55d-4f6ade4fe12e" providerId="ADAL" clId="{5B27DA9C-2F3C-43B1-A21D-151751618BDD}" dt="2023-12-08T19:47:48.539" v="165"/>
          <ac:spMkLst>
            <pc:docMk/>
            <pc:sldMk cId="3815769474" sldId="315"/>
            <ac:spMk id="13" creationId="{1C13E0B9-24A5-DDE5-E6CA-791DF2FE0007}"/>
          </ac:spMkLst>
        </pc:spChg>
        <pc:spChg chg="mod">
          <ac:chgData name="Lutticken,Ian" userId="7c924bd7-b15d-44ce-a55d-4f6ade4fe12e" providerId="ADAL" clId="{5B27DA9C-2F3C-43B1-A21D-151751618BDD}" dt="2023-12-08T19:47:48.539" v="165"/>
          <ac:spMkLst>
            <pc:docMk/>
            <pc:sldMk cId="3815769474" sldId="315"/>
            <ac:spMk id="14" creationId="{B9301A33-1B93-D05A-D216-A2DE39F4CCED}"/>
          </ac:spMkLst>
        </pc:spChg>
        <pc:spChg chg="mod">
          <ac:chgData name="Lutticken,Ian" userId="7c924bd7-b15d-44ce-a55d-4f6ade4fe12e" providerId="ADAL" clId="{5B27DA9C-2F3C-43B1-A21D-151751618BDD}" dt="2023-12-08T19:47:48.539" v="165"/>
          <ac:spMkLst>
            <pc:docMk/>
            <pc:sldMk cId="3815769474" sldId="315"/>
            <ac:spMk id="15" creationId="{C37EC3E6-89F0-1EE5-BE5E-D06C9EE013AD}"/>
          </ac:spMkLst>
        </pc:spChg>
        <pc:spChg chg="mod">
          <ac:chgData name="Lutticken,Ian" userId="7c924bd7-b15d-44ce-a55d-4f6ade4fe12e" providerId="ADAL" clId="{5B27DA9C-2F3C-43B1-A21D-151751618BDD}" dt="2023-12-08T19:47:48.539" v="165"/>
          <ac:spMkLst>
            <pc:docMk/>
            <pc:sldMk cId="3815769474" sldId="315"/>
            <ac:spMk id="16" creationId="{265E80EB-BCFA-F64E-A6BD-62BD5C141EBF}"/>
          </ac:spMkLst>
        </pc:spChg>
        <pc:spChg chg="mod">
          <ac:chgData name="Lutticken,Ian" userId="7c924bd7-b15d-44ce-a55d-4f6ade4fe12e" providerId="ADAL" clId="{5B27DA9C-2F3C-43B1-A21D-151751618BDD}" dt="2023-12-08T19:47:48.539" v="165"/>
          <ac:spMkLst>
            <pc:docMk/>
            <pc:sldMk cId="3815769474" sldId="315"/>
            <ac:spMk id="17" creationId="{76569FAD-1CB7-6CFC-79C6-513FBC6DF4C7}"/>
          </ac:spMkLst>
        </pc:spChg>
        <pc:spChg chg="mod">
          <ac:chgData name="Lutticken,Ian" userId="7c924bd7-b15d-44ce-a55d-4f6ade4fe12e" providerId="ADAL" clId="{5B27DA9C-2F3C-43B1-A21D-151751618BDD}" dt="2023-12-08T19:47:48.539" v="165"/>
          <ac:spMkLst>
            <pc:docMk/>
            <pc:sldMk cId="3815769474" sldId="315"/>
            <ac:spMk id="18" creationId="{E2CD406D-CB05-BDE3-3BF7-D1CB831E66B3}"/>
          </ac:spMkLst>
        </pc:spChg>
        <pc:spChg chg="mod">
          <ac:chgData name="Lutticken,Ian" userId="7c924bd7-b15d-44ce-a55d-4f6ade4fe12e" providerId="ADAL" clId="{5B27DA9C-2F3C-43B1-A21D-151751618BDD}" dt="2023-12-08T19:47:48.539" v="165"/>
          <ac:spMkLst>
            <pc:docMk/>
            <pc:sldMk cId="3815769474" sldId="315"/>
            <ac:spMk id="19" creationId="{8A555871-86F5-B37C-C201-C42B2E1E7C3D}"/>
          </ac:spMkLst>
        </pc:spChg>
        <pc:spChg chg="mod">
          <ac:chgData name="Lutticken,Ian" userId="7c924bd7-b15d-44ce-a55d-4f6ade4fe12e" providerId="ADAL" clId="{5B27DA9C-2F3C-43B1-A21D-151751618BDD}" dt="2023-12-08T19:47:48.539" v="165"/>
          <ac:spMkLst>
            <pc:docMk/>
            <pc:sldMk cId="3815769474" sldId="315"/>
            <ac:spMk id="20" creationId="{67C77AAB-8444-58E1-8329-B7E8A9537EE3}"/>
          </ac:spMkLst>
        </pc:spChg>
        <pc:spChg chg="mod">
          <ac:chgData name="Lutticken,Ian" userId="7c924bd7-b15d-44ce-a55d-4f6ade4fe12e" providerId="ADAL" clId="{5B27DA9C-2F3C-43B1-A21D-151751618BDD}" dt="2023-12-08T19:47:48.539" v="165"/>
          <ac:spMkLst>
            <pc:docMk/>
            <pc:sldMk cId="3815769474" sldId="315"/>
            <ac:spMk id="21" creationId="{1D75F1EB-4EC4-18BB-9B88-D69D99F72F28}"/>
          </ac:spMkLst>
        </pc:spChg>
        <pc:spChg chg="mod">
          <ac:chgData name="Lutticken,Ian" userId="7c924bd7-b15d-44ce-a55d-4f6ade4fe12e" providerId="ADAL" clId="{5B27DA9C-2F3C-43B1-A21D-151751618BDD}" dt="2023-12-08T19:47:48.539" v="165"/>
          <ac:spMkLst>
            <pc:docMk/>
            <pc:sldMk cId="3815769474" sldId="315"/>
            <ac:spMk id="23" creationId="{4AD9BEE0-33A4-F7E3-3672-D8CB2D9873DC}"/>
          </ac:spMkLst>
        </pc:spChg>
        <pc:spChg chg="mod">
          <ac:chgData name="Lutticken,Ian" userId="7c924bd7-b15d-44ce-a55d-4f6ade4fe12e" providerId="ADAL" clId="{5B27DA9C-2F3C-43B1-A21D-151751618BDD}" dt="2023-12-08T19:47:48.539" v="165"/>
          <ac:spMkLst>
            <pc:docMk/>
            <pc:sldMk cId="3815769474" sldId="315"/>
            <ac:spMk id="24" creationId="{E34BDE56-32C8-CC8B-1A32-026AD88337A0}"/>
          </ac:spMkLst>
        </pc:spChg>
        <pc:spChg chg="mod">
          <ac:chgData name="Lutticken,Ian" userId="7c924bd7-b15d-44ce-a55d-4f6ade4fe12e" providerId="ADAL" clId="{5B27DA9C-2F3C-43B1-A21D-151751618BDD}" dt="2023-12-08T19:47:48.539" v="165"/>
          <ac:spMkLst>
            <pc:docMk/>
            <pc:sldMk cId="3815769474" sldId="315"/>
            <ac:spMk id="25" creationId="{7EDAB008-9D98-959B-1228-6B11E4BF49EC}"/>
          </ac:spMkLst>
        </pc:spChg>
        <pc:spChg chg="mod">
          <ac:chgData name="Lutticken,Ian" userId="7c924bd7-b15d-44ce-a55d-4f6ade4fe12e" providerId="ADAL" clId="{5B27DA9C-2F3C-43B1-A21D-151751618BDD}" dt="2023-12-08T19:47:48.539" v="165"/>
          <ac:spMkLst>
            <pc:docMk/>
            <pc:sldMk cId="3815769474" sldId="315"/>
            <ac:spMk id="26" creationId="{F417D709-BEEA-7B75-7AB6-2ADCD4B14A2B}"/>
          </ac:spMkLst>
        </pc:spChg>
        <pc:spChg chg="mod">
          <ac:chgData name="Lutticken,Ian" userId="7c924bd7-b15d-44ce-a55d-4f6ade4fe12e" providerId="ADAL" clId="{5B27DA9C-2F3C-43B1-A21D-151751618BDD}" dt="2023-12-08T19:47:48.539" v="165"/>
          <ac:spMkLst>
            <pc:docMk/>
            <pc:sldMk cId="3815769474" sldId="315"/>
            <ac:spMk id="27" creationId="{44A4E632-7E42-04BA-A52D-DFDED06CA126}"/>
          </ac:spMkLst>
        </pc:spChg>
        <pc:spChg chg="mod">
          <ac:chgData name="Lutticken,Ian" userId="7c924bd7-b15d-44ce-a55d-4f6ade4fe12e" providerId="ADAL" clId="{5B27DA9C-2F3C-43B1-A21D-151751618BDD}" dt="2023-12-08T19:50:46.877" v="189" actId="255"/>
          <ac:spMkLst>
            <pc:docMk/>
            <pc:sldMk cId="3815769474" sldId="315"/>
            <ac:spMk id="28" creationId="{3B6A959E-1C3A-EFD5-0F5C-F6D294DD4622}"/>
          </ac:spMkLst>
        </pc:spChg>
        <pc:spChg chg="mod">
          <ac:chgData name="Lutticken,Ian" userId="7c924bd7-b15d-44ce-a55d-4f6ade4fe12e" providerId="ADAL" clId="{5B27DA9C-2F3C-43B1-A21D-151751618BDD}" dt="2023-12-08T19:51:01.619" v="191" actId="255"/>
          <ac:spMkLst>
            <pc:docMk/>
            <pc:sldMk cId="3815769474" sldId="315"/>
            <ac:spMk id="29" creationId="{BD359582-16FC-4F0D-82C9-85B3DD4BF2E8}"/>
          </ac:spMkLst>
        </pc:spChg>
        <pc:spChg chg="mod">
          <ac:chgData name="Lutticken,Ian" userId="7c924bd7-b15d-44ce-a55d-4f6ade4fe12e" providerId="ADAL" clId="{5B27DA9C-2F3C-43B1-A21D-151751618BDD}" dt="2023-12-08T19:52:07.181" v="204" actId="1076"/>
          <ac:spMkLst>
            <pc:docMk/>
            <pc:sldMk cId="3815769474" sldId="315"/>
            <ac:spMk id="30" creationId="{088A5C36-4263-475C-4CF4-8B02AB4DB5D1}"/>
          </ac:spMkLst>
        </pc:spChg>
        <pc:spChg chg="mod">
          <ac:chgData name="Lutticken,Ian" userId="7c924bd7-b15d-44ce-a55d-4f6ade4fe12e" providerId="ADAL" clId="{5B27DA9C-2F3C-43B1-A21D-151751618BDD}" dt="2023-12-08T19:48:48.361" v="172"/>
          <ac:spMkLst>
            <pc:docMk/>
            <pc:sldMk cId="3815769474" sldId="315"/>
            <ac:spMk id="32" creationId="{E88D1013-732F-0388-5AB0-D661A2ECBD35}"/>
          </ac:spMkLst>
        </pc:spChg>
        <pc:spChg chg="mod">
          <ac:chgData name="Lutticken,Ian" userId="7c924bd7-b15d-44ce-a55d-4f6ade4fe12e" providerId="ADAL" clId="{5B27DA9C-2F3C-43B1-A21D-151751618BDD}" dt="2023-12-08T19:48:48.361" v="172"/>
          <ac:spMkLst>
            <pc:docMk/>
            <pc:sldMk cId="3815769474" sldId="315"/>
            <ac:spMk id="33" creationId="{47893E04-6710-3AB5-CB63-AA6FB7E6562F}"/>
          </ac:spMkLst>
        </pc:spChg>
        <pc:spChg chg="mod">
          <ac:chgData name="Lutticken,Ian" userId="7c924bd7-b15d-44ce-a55d-4f6ade4fe12e" providerId="ADAL" clId="{5B27DA9C-2F3C-43B1-A21D-151751618BDD}" dt="2023-12-08T19:48:48.361" v="172"/>
          <ac:spMkLst>
            <pc:docMk/>
            <pc:sldMk cId="3815769474" sldId="315"/>
            <ac:spMk id="34" creationId="{6106D858-3168-3349-B0CF-B7EE3423E5CC}"/>
          </ac:spMkLst>
        </pc:spChg>
        <pc:spChg chg="mod">
          <ac:chgData name="Lutticken,Ian" userId="7c924bd7-b15d-44ce-a55d-4f6ade4fe12e" providerId="ADAL" clId="{5B27DA9C-2F3C-43B1-A21D-151751618BDD}" dt="2023-12-08T19:48:48.361" v="172"/>
          <ac:spMkLst>
            <pc:docMk/>
            <pc:sldMk cId="3815769474" sldId="315"/>
            <ac:spMk id="35" creationId="{8A0DD115-A997-AB8C-8FD3-1EBCD1826F26}"/>
          </ac:spMkLst>
        </pc:spChg>
        <pc:spChg chg="mod">
          <ac:chgData name="Lutticken,Ian" userId="7c924bd7-b15d-44ce-a55d-4f6ade4fe12e" providerId="ADAL" clId="{5B27DA9C-2F3C-43B1-A21D-151751618BDD}" dt="2023-12-08T19:48:48.361" v="172"/>
          <ac:spMkLst>
            <pc:docMk/>
            <pc:sldMk cId="3815769474" sldId="315"/>
            <ac:spMk id="36" creationId="{C4F81CBB-3085-ACBE-D689-071C18092B4A}"/>
          </ac:spMkLst>
        </pc:spChg>
        <pc:spChg chg="mod">
          <ac:chgData name="Lutticken,Ian" userId="7c924bd7-b15d-44ce-a55d-4f6ade4fe12e" providerId="ADAL" clId="{5B27DA9C-2F3C-43B1-A21D-151751618BDD}" dt="2023-12-08T19:48:48.361" v="172"/>
          <ac:spMkLst>
            <pc:docMk/>
            <pc:sldMk cId="3815769474" sldId="315"/>
            <ac:spMk id="37" creationId="{1CAAF190-EE46-AD88-08E4-DE2E0731A57D}"/>
          </ac:spMkLst>
        </pc:spChg>
        <pc:spChg chg="mod">
          <ac:chgData name="Lutticken,Ian" userId="7c924bd7-b15d-44ce-a55d-4f6ade4fe12e" providerId="ADAL" clId="{5B27DA9C-2F3C-43B1-A21D-151751618BDD}" dt="2023-12-08T19:48:48.361" v="172"/>
          <ac:spMkLst>
            <pc:docMk/>
            <pc:sldMk cId="3815769474" sldId="315"/>
            <ac:spMk id="38" creationId="{B154DAB6-CDE3-3601-A77D-0C6D5857A466}"/>
          </ac:spMkLst>
        </pc:spChg>
        <pc:spChg chg="mod">
          <ac:chgData name="Lutticken,Ian" userId="7c924bd7-b15d-44ce-a55d-4f6ade4fe12e" providerId="ADAL" clId="{5B27DA9C-2F3C-43B1-A21D-151751618BDD}" dt="2023-12-08T19:48:48.361" v="172"/>
          <ac:spMkLst>
            <pc:docMk/>
            <pc:sldMk cId="3815769474" sldId="315"/>
            <ac:spMk id="39" creationId="{FC112946-5EC7-1E49-5087-5926994A6FC3}"/>
          </ac:spMkLst>
        </pc:spChg>
        <pc:spChg chg="mod">
          <ac:chgData name="Lutticken,Ian" userId="7c924bd7-b15d-44ce-a55d-4f6ade4fe12e" providerId="ADAL" clId="{5B27DA9C-2F3C-43B1-A21D-151751618BDD}" dt="2023-12-08T19:50:43.009" v="188" actId="255"/>
          <ac:spMkLst>
            <pc:docMk/>
            <pc:sldMk cId="3815769474" sldId="315"/>
            <ac:spMk id="41" creationId="{D637A9FF-4044-851F-12A7-CCF3E4326019}"/>
          </ac:spMkLst>
        </pc:spChg>
        <pc:spChg chg="mod">
          <ac:chgData name="Lutticken,Ian" userId="7c924bd7-b15d-44ce-a55d-4f6ade4fe12e" providerId="ADAL" clId="{5B27DA9C-2F3C-43B1-A21D-151751618BDD}" dt="2023-12-08T19:50:54.085" v="190" actId="255"/>
          <ac:spMkLst>
            <pc:docMk/>
            <pc:sldMk cId="3815769474" sldId="315"/>
            <ac:spMk id="42" creationId="{B405652B-1EB2-0514-21F8-00F60E1371BE}"/>
          </ac:spMkLst>
        </pc:spChg>
        <pc:spChg chg="mod">
          <ac:chgData name="Lutticken,Ian" userId="7c924bd7-b15d-44ce-a55d-4f6ade4fe12e" providerId="ADAL" clId="{5B27DA9C-2F3C-43B1-A21D-151751618BDD}" dt="2023-12-08T19:52:32.656" v="211" actId="1076"/>
          <ac:spMkLst>
            <pc:docMk/>
            <pc:sldMk cId="3815769474" sldId="315"/>
            <ac:spMk id="43" creationId="{265B2F52-1055-E456-1C4E-4F4A5F688BA9}"/>
          </ac:spMkLst>
        </pc:spChg>
        <pc:spChg chg="mod">
          <ac:chgData name="Lutticken,Ian" userId="7c924bd7-b15d-44ce-a55d-4f6ade4fe12e" providerId="ADAL" clId="{5B27DA9C-2F3C-43B1-A21D-151751618BDD}" dt="2023-12-08T19:51:24.789" v="198" actId="255"/>
          <ac:spMkLst>
            <pc:docMk/>
            <pc:sldMk cId="3815769474" sldId="315"/>
            <ac:spMk id="44" creationId="{51E5AF11-5F92-E639-80A9-339950D7582A}"/>
          </ac:spMkLst>
        </pc:spChg>
        <pc:spChg chg="add del mod">
          <ac:chgData name="Lutticken,Ian" userId="7c924bd7-b15d-44ce-a55d-4f6ade4fe12e" providerId="ADAL" clId="{5B27DA9C-2F3C-43B1-A21D-151751618BDD}" dt="2023-12-08T19:52:45.534" v="215" actId="478"/>
          <ac:spMkLst>
            <pc:docMk/>
            <pc:sldMk cId="3815769474" sldId="315"/>
            <ac:spMk id="51" creationId="{B7153E70-395D-DCEB-FF9F-3FF134C6D19B}"/>
          </ac:spMkLst>
        </pc:spChg>
        <pc:spChg chg="add mod">
          <ac:chgData name="Lutticken,Ian" userId="7c924bd7-b15d-44ce-a55d-4f6ade4fe12e" providerId="ADAL" clId="{5B27DA9C-2F3C-43B1-A21D-151751618BDD}" dt="2023-12-08T19:54:26.344" v="335" actId="1076"/>
          <ac:spMkLst>
            <pc:docMk/>
            <pc:sldMk cId="3815769474" sldId="315"/>
            <ac:spMk id="52" creationId="{C90B7511-FB20-0BF2-A6AD-AA16A55D92BD}"/>
          </ac:spMkLst>
        </pc:spChg>
        <pc:grpChg chg="add mod">
          <ac:chgData name="Lutticken,Ian" userId="7c924bd7-b15d-44ce-a55d-4f6ade4fe12e" providerId="ADAL" clId="{5B27DA9C-2F3C-43B1-A21D-151751618BDD}" dt="2023-12-08T19:53:06.175" v="323" actId="1035"/>
          <ac:grpSpMkLst>
            <pc:docMk/>
            <pc:sldMk cId="3815769474" sldId="315"/>
            <ac:grpSpMk id="7" creationId="{2692734C-7154-AB3D-908C-7C556CE9F49B}"/>
          </ac:grpSpMkLst>
        </pc:grpChg>
        <pc:grpChg chg="mod">
          <ac:chgData name="Lutticken,Ian" userId="7c924bd7-b15d-44ce-a55d-4f6ade4fe12e" providerId="ADAL" clId="{5B27DA9C-2F3C-43B1-A21D-151751618BDD}" dt="2023-12-08T19:47:48.539" v="165"/>
          <ac:grpSpMkLst>
            <pc:docMk/>
            <pc:sldMk cId="3815769474" sldId="315"/>
            <ac:grpSpMk id="9" creationId="{331D6307-28BA-A6D3-50D0-7F1B889B9F71}"/>
          </ac:grpSpMkLst>
        </pc:grpChg>
        <pc:grpChg chg="add mod">
          <ac:chgData name="Lutticken,Ian" userId="7c924bd7-b15d-44ce-a55d-4f6ade4fe12e" providerId="ADAL" clId="{5B27DA9C-2F3C-43B1-A21D-151751618BDD}" dt="2023-12-08T19:53:27.517" v="326" actId="14100"/>
          <ac:grpSpMkLst>
            <pc:docMk/>
            <pc:sldMk cId="3815769474" sldId="315"/>
            <ac:grpSpMk id="31" creationId="{4826F834-8420-429E-F3FD-47DA1DB30127}"/>
          </ac:grpSpMkLst>
        </pc:grpChg>
        <pc:picChg chg="del">
          <ac:chgData name="Lutticken,Ian" userId="7c924bd7-b15d-44ce-a55d-4f6ade4fe12e" providerId="ADAL" clId="{5B27DA9C-2F3C-43B1-A21D-151751618BDD}" dt="2023-12-08T19:44:57.860" v="154" actId="478"/>
          <ac:picMkLst>
            <pc:docMk/>
            <pc:sldMk cId="3815769474" sldId="315"/>
            <ac:picMk id="2" creationId="{22535B30-5A6D-3F6A-F91C-E13E17DA4B71}"/>
          </ac:picMkLst>
        </pc:picChg>
        <pc:picChg chg="add del mod">
          <ac:chgData name="Lutticken,Ian" userId="7c924bd7-b15d-44ce-a55d-4f6ade4fe12e" providerId="ADAL" clId="{5B27DA9C-2F3C-43B1-A21D-151751618BDD}" dt="2023-12-08T19:46:18.661" v="160" actId="478"/>
          <ac:picMkLst>
            <pc:docMk/>
            <pc:sldMk cId="3815769474" sldId="315"/>
            <ac:picMk id="5" creationId="{9256DE9C-6D70-2B5D-639F-B8154006DECA}"/>
          </ac:picMkLst>
        </pc:picChg>
        <pc:picChg chg="add mod">
          <ac:chgData name="Lutticken,Ian" userId="7c924bd7-b15d-44ce-a55d-4f6ade4fe12e" providerId="ADAL" clId="{5B27DA9C-2F3C-43B1-A21D-151751618BDD}" dt="2023-12-08T19:53:37.980" v="329" actId="1076"/>
          <ac:picMkLst>
            <pc:docMk/>
            <pc:sldMk cId="3815769474" sldId="315"/>
            <ac:picMk id="6" creationId="{0B04EC78-3EDB-C07E-BEB4-AA0803E19A35}"/>
          </ac:picMkLst>
        </pc:picChg>
        <pc:cxnChg chg="mod">
          <ac:chgData name="Lutticken,Ian" userId="7c924bd7-b15d-44ce-a55d-4f6ade4fe12e" providerId="ADAL" clId="{5B27DA9C-2F3C-43B1-A21D-151751618BDD}" dt="2023-12-08T19:47:48.539" v="165"/>
          <ac:cxnSpMkLst>
            <pc:docMk/>
            <pc:sldMk cId="3815769474" sldId="315"/>
            <ac:cxnSpMk id="22" creationId="{4746777C-A1D5-C22F-3422-CBE6F5C7714E}"/>
          </ac:cxnSpMkLst>
        </pc:cxnChg>
        <pc:cxnChg chg="mod">
          <ac:chgData name="Lutticken,Ian" userId="7c924bd7-b15d-44ce-a55d-4f6ade4fe12e" providerId="ADAL" clId="{5B27DA9C-2F3C-43B1-A21D-151751618BDD}" dt="2023-12-08T19:48:48.361" v="172"/>
          <ac:cxnSpMkLst>
            <pc:docMk/>
            <pc:sldMk cId="3815769474" sldId="315"/>
            <ac:cxnSpMk id="40" creationId="{F5F120C1-7E1B-67BB-9F64-7E01CC8CA023}"/>
          </ac:cxnSpMkLst>
        </pc:cxnChg>
        <pc:cxnChg chg="mod">
          <ac:chgData name="Lutticken,Ian" userId="7c924bd7-b15d-44ce-a55d-4f6ade4fe12e" providerId="ADAL" clId="{5B27DA9C-2F3C-43B1-A21D-151751618BDD}" dt="2023-12-08T19:48:48.361" v="172"/>
          <ac:cxnSpMkLst>
            <pc:docMk/>
            <pc:sldMk cId="3815769474" sldId="315"/>
            <ac:cxnSpMk id="45" creationId="{AAE860E6-DA8F-A5D1-9CCB-8782F927247D}"/>
          </ac:cxnSpMkLst>
        </pc:cxnChg>
        <pc:cxnChg chg="mod">
          <ac:chgData name="Lutticken,Ian" userId="7c924bd7-b15d-44ce-a55d-4f6ade4fe12e" providerId="ADAL" clId="{5B27DA9C-2F3C-43B1-A21D-151751618BDD}" dt="2023-12-08T19:48:48.361" v="172"/>
          <ac:cxnSpMkLst>
            <pc:docMk/>
            <pc:sldMk cId="3815769474" sldId="315"/>
            <ac:cxnSpMk id="46" creationId="{8C2446EA-D3C1-FF16-A787-567A5E863EF1}"/>
          </ac:cxnSpMkLst>
        </pc:cxnChg>
        <pc:cxnChg chg="mod">
          <ac:chgData name="Lutticken,Ian" userId="7c924bd7-b15d-44ce-a55d-4f6ade4fe12e" providerId="ADAL" clId="{5B27DA9C-2F3C-43B1-A21D-151751618BDD}" dt="2023-12-08T19:48:48.361" v="172"/>
          <ac:cxnSpMkLst>
            <pc:docMk/>
            <pc:sldMk cId="3815769474" sldId="315"/>
            <ac:cxnSpMk id="47" creationId="{781A09E6-5AA7-E684-3169-B8A8DCB19B00}"/>
          </ac:cxnSpMkLst>
        </pc:cxnChg>
        <pc:cxnChg chg="mod">
          <ac:chgData name="Lutticken,Ian" userId="7c924bd7-b15d-44ce-a55d-4f6ade4fe12e" providerId="ADAL" clId="{5B27DA9C-2F3C-43B1-A21D-151751618BDD}" dt="2023-12-08T19:48:48.361" v="172"/>
          <ac:cxnSpMkLst>
            <pc:docMk/>
            <pc:sldMk cId="3815769474" sldId="315"/>
            <ac:cxnSpMk id="48" creationId="{C14B0E30-F524-6C7A-1A61-087040D4CF0F}"/>
          </ac:cxnSpMkLst>
        </pc:cxnChg>
        <pc:cxnChg chg="mod">
          <ac:chgData name="Lutticken,Ian" userId="7c924bd7-b15d-44ce-a55d-4f6ade4fe12e" providerId="ADAL" clId="{5B27DA9C-2F3C-43B1-A21D-151751618BDD}" dt="2023-12-08T19:48:48.361" v="172"/>
          <ac:cxnSpMkLst>
            <pc:docMk/>
            <pc:sldMk cId="3815769474" sldId="315"/>
            <ac:cxnSpMk id="49" creationId="{4C5F87DE-1606-630C-852F-E6DA8AC0B3B5}"/>
          </ac:cxnSpMkLst>
        </pc:cxnChg>
      </pc:sldChg>
      <pc:sldChg chg="addSp delSp modSp add mod ord modNotesTx">
        <pc:chgData name="Lutticken,Ian" userId="7c924bd7-b15d-44ce-a55d-4f6ade4fe12e" providerId="ADAL" clId="{5B27DA9C-2F3C-43B1-A21D-151751618BDD}" dt="2023-12-08T20:39:39.715" v="502" actId="1076"/>
        <pc:sldMkLst>
          <pc:docMk/>
          <pc:sldMk cId="3660811471" sldId="316"/>
        </pc:sldMkLst>
        <pc:spChg chg="mod">
          <ac:chgData name="Lutticken,Ian" userId="7c924bd7-b15d-44ce-a55d-4f6ade4fe12e" providerId="ADAL" clId="{5B27DA9C-2F3C-43B1-A21D-151751618BDD}" dt="2023-12-08T20:37:37.405" v="479"/>
          <ac:spMkLst>
            <pc:docMk/>
            <pc:sldMk cId="3660811471" sldId="316"/>
            <ac:spMk id="4" creationId="{3167E128-5473-3ADA-737A-65F4C137F4CF}"/>
          </ac:spMkLst>
        </pc:spChg>
        <pc:spChg chg="mod">
          <ac:chgData name="Lutticken,Ian" userId="7c924bd7-b15d-44ce-a55d-4f6ade4fe12e" providerId="ADAL" clId="{5B27DA9C-2F3C-43B1-A21D-151751618BDD}" dt="2023-12-08T20:38:58.413" v="494" actId="255"/>
          <ac:spMkLst>
            <pc:docMk/>
            <pc:sldMk cId="3660811471" sldId="316"/>
            <ac:spMk id="5" creationId="{CF60622C-3D06-81A6-62DE-7FD966629990}"/>
          </ac:spMkLst>
        </pc:spChg>
        <pc:spChg chg="mod">
          <ac:chgData name="Lutticken,Ian" userId="7c924bd7-b15d-44ce-a55d-4f6ade4fe12e" providerId="ADAL" clId="{5B27DA9C-2F3C-43B1-A21D-151751618BDD}" dt="2023-12-08T20:38:58.442" v="495" actId="27636"/>
          <ac:spMkLst>
            <pc:docMk/>
            <pc:sldMk cId="3660811471" sldId="316"/>
            <ac:spMk id="6" creationId="{4899ABA9-5EEF-43F6-FBD9-A247F10655A3}"/>
          </ac:spMkLst>
        </pc:spChg>
        <pc:spChg chg="mod">
          <ac:chgData name="Lutticken,Ian" userId="7c924bd7-b15d-44ce-a55d-4f6ade4fe12e" providerId="ADAL" clId="{5B27DA9C-2F3C-43B1-A21D-151751618BDD}" dt="2023-12-08T20:38:58.447" v="496" actId="27636"/>
          <ac:spMkLst>
            <pc:docMk/>
            <pc:sldMk cId="3660811471" sldId="316"/>
            <ac:spMk id="7" creationId="{24B35751-6AE3-16AF-F02B-0F74C77C7314}"/>
          </ac:spMkLst>
        </pc:spChg>
        <pc:spChg chg="mod">
          <ac:chgData name="Lutticken,Ian" userId="7c924bd7-b15d-44ce-a55d-4f6ade4fe12e" providerId="ADAL" clId="{5B27DA9C-2F3C-43B1-A21D-151751618BDD}" dt="2023-12-08T20:38:58.413" v="494" actId="255"/>
          <ac:spMkLst>
            <pc:docMk/>
            <pc:sldMk cId="3660811471" sldId="316"/>
            <ac:spMk id="8" creationId="{CECD17FF-4DDB-52C7-8F23-B87ED59E4B72}"/>
          </ac:spMkLst>
        </pc:spChg>
        <pc:spChg chg="del mod">
          <ac:chgData name="Lutticken,Ian" userId="7c924bd7-b15d-44ce-a55d-4f6ade4fe12e" providerId="ADAL" clId="{5B27DA9C-2F3C-43B1-A21D-151751618BDD}" dt="2023-12-08T20:38:43.264" v="493" actId="478"/>
          <ac:spMkLst>
            <pc:docMk/>
            <pc:sldMk cId="3660811471" sldId="316"/>
            <ac:spMk id="9" creationId="{1BE679F4-5566-681E-C339-90F4177B8202}"/>
          </ac:spMkLst>
        </pc:spChg>
        <pc:spChg chg="mod">
          <ac:chgData name="Lutticken,Ian" userId="7c924bd7-b15d-44ce-a55d-4f6ade4fe12e" providerId="ADAL" clId="{5B27DA9C-2F3C-43B1-A21D-151751618BDD}" dt="2023-12-08T20:37:37.405" v="479"/>
          <ac:spMkLst>
            <pc:docMk/>
            <pc:sldMk cId="3660811471" sldId="316"/>
            <ac:spMk id="10" creationId="{94738195-6340-57CF-8C34-B25E4A7C9A5C}"/>
          </ac:spMkLst>
        </pc:spChg>
        <pc:spChg chg="mod">
          <ac:chgData name="Lutticken,Ian" userId="7c924bd7-b15d-44ce-a55d-4f6ade4fe12e" providerId="ADAL" clId="{5B27DA9C-2F3C-43B1-A21D-151751618BDD}" dt="2023-12-08T20:37:37.405" v="479"/>
          <ac:spMkLst>
            <pc:docMk/>
            <pc:sldMk cId="3660811471" sldId="316"/>
            <ac:spMk id="11" creationId="{97BC521F-D2D0-E3CE-3AD6-C968F0945FBE}"/>
          </ac:spMkLst>
        </pc:spChg>
        <pc:spChg chg="mod">
          <ac:chgData name="Lutticken,Ian" userId="7c924bd7-b15d-44ce-a55d-4f6ade4fe12e" providerId="ADAL" clId="{5B27DA9C-2F3C-43B1-A21D-151751618BDD}" dt="2023-12-08T20:37:37.405" v="479"/>
          <ac:spMkLst>
            <pc:docMk/>
            <pc:sldMk cId="3660811471" sldId="316"/>
            <ac:spMk id="12" creationId="{89CE3B58-7A7B-172D-89D2-B3CFFD52E0B6}"/>
          </ac:spMkLst>
        </pc:spChg>
        <pc:spChg chg="mod">
          <ac:chgData name="Lutticken,Ian" userId="7c924bd7-b15d-44ce-a55d-4f6ade4fe12e" providerId="ADAL" clId="{5B27DA9C-2F3C-43B1-A21D-151751618BDD}" dt="2023-12-08T20:37:37.405" v="479"/>
          <ac:spMkLst>
            <pc:docMk/>
            <pc:sldMk cId="3660811471" sldId="316"/>
            <ac:spMk id="13" creationId="{81F6CC62-E7B4-8D16-94F5-FAEF87E50EE3}"/>
          </ac:spMkLst>
        </pc:spChg>
        <pc:spChg chg="mod">
          <ac:chgData name="Lutticken,Ian" userId="7c924bd7-b15d-44ce-a55d-4f6ade4fe12e" providerId="ADAL" clId="{5B27DA9C-2F3C-43B1-A21D-151751618BDD}" dt="2023-12-08T20:37:37.405" v="479"/>
          <ac:spMkLst>
            <pc:docMk/>
            <pc:sldMk cId="3660811471" sldId="316"/>
            <ac:spMk id="14" creationId="{E1153DF3-00ED-CCCF-5BD1-43492BF04E80}"/>
          </ac:spMkLst>
        </pc:spChg>
        <pc:spChg chg="mod">
          <ac:chgData name="Lutticken,Ian" userId="7c924bd7-b15d-44ce-a55d-4f6ade4fe12e" providerId="ADAL" clId="{5B27DA9C-2F3C-43B1-A21D-151751618BDD}" dt="2023-12-08T20:37:37.405" v="479"/>
          <ac:spMkLst>
            <pc:docMk/>
            <pc:sldMk cId="3660811471" sldId="316"/>
            <ac:spMk id="15" creationId="{1A6736FF-43B2-B600-8FB5-0E805B4C6810}"/>
          </ac:spMkLst>
        </pc:spChg>
        <pc:spChg chg="mod">
          <ac:chgData name="Lutticken,Ian" userId="7c924bd7-b15d-44ce-a55d-4f6ade4fe12e" providerId="ADAL" clId="{5B27DA9C-2F3C-43B1-A21D-151751618BDD}" dt="2023-12-08T20:37:37.405" v="479"/>
          <ac:spMkLst>
            <pc:docMk/>
            <pc:sldMk cId="3660811471" sldId="316"/>
            <ac:spMk id="16" creationId="{6E8D2BE9-5FE5-D25B-AAA7-4A3D38DD4508}"/>
          </ac:spMkLst>
        </pc:spChg>
        <pc:spChg chg="mod">
          <ac:chgData name="Lutticken,Ian" userId="7c924bd7-b15d-44ce-a55d-4f6ade4fe12e" providerId="ADAL" clId="{5B27DA9C-2F3C-43B1-A21D-151751618BDD}" dt="2023-12-08T20:37:37.405" v="479"/>
          <ac:spMkLst>
            <pc:docMk/>
            <pc:sldMk cId="3660811471" sldId="316"/>
            <ac:spMk id="17" creationId="{54A39860-44D0-924C-BE4C-AF272596D149}"/>
          </ac:spMkLst>
        </pc:spChg>
        <pc:spChg chg="mod">
          <ac:chgData name="Lutticken,Ian" userId="7c924bd7-b15d-44ce-a55d-4f6ade4fe12e" providerId="ADAL" clId="{5B27DA9C-2F3C-43B1-A21D-151751618BDD}" dt="2023-12-08T20:37:37.405" v="479"/>
          <ac:spMkLst>
            <pc:docMk/>
            <pc:sldMk cId="3660811471" sldId="316"/>
            <ac:spMk id="18" creationId="{FB52C92D-54A5-3124-3DEC-2FE84B97FCFD}"/>
          </ac:spMkLst>
        </pc:spChg>
        <pc:spChg chg="mod">
          <ac:chgData name="Lutticken,Ian" userId="7c924bd7-b15d-44ce-a55d-4f6ade4fe12e" providerId="ADAL" clId="{5B27DA9C-2F3C-43B1-A21D-151751618BDD}" dt="2023-12-08T20:37:37.405" v="479"/>
          <ac:spMkLst>
            <pc:docMk/>
            <pc:sldMk cId="3660811471" sldId="316"/>
            <ac:spMk id="19" creationId="{E253D689-B76F-E5A0-D77B-202981D0244D}"/>
          </ac:spMkLst>
        </pc:spChg>
        <pc:spChg chg="mod">
          <ac:chgData name="Lutticken,Ian" userId="7c924bd7-b15d-44ce-a55d-4f6ade4fe12e" providerId="ADAL" clId="{5B27DA9C-2F3C-43B1-A21D-151751618BDD}" dt="2023-12-08T20:37:37.405" v="479"/>
          <ac:spMkLst>
            <pc:docMk/>
            <pc:sldMk cId="3660811471" sldId="316"/>
            <ac:spMk id="20" creationId="{211A0593-F8A7-9AF6-7AD8-3FEECD23D7EB}"/>
          </ac:spMkLst>
        </pc:spChg>
        <pc:spChg chg="mod">
          <ac:chgData name="Lutticken,Ian" userId="7c924bd7-b15d-44ce-a55d-4f6ade4fe12e" providerId="ADAL" clId="{5B27DA9C-2F3C-43B1-A21D-151751618BDD}" dt="2023-12-08T20:37:37.405" v="479"/>
          <ac:spMkLst>
            <pc:docMk/>
            <pc:sldMk cId="3660811471" sldId="316"/>
            <ac:spMk id="23" creationId="{453DF260-DCEB-7BEE-F9A6-2B39DE9B5071}"/>
          </ac:spMkLst>
        </pc:spChg>
        <pc:spChg chg="mod">
          <ac:chgData name="Lutticken,Ian" userId="7c924bd7-b15d-44ce-a55d-4f6ade4fe12e" providerId="ADAL" clId="{5B27DA9C-2F3C-43B1-A21D-151751618BDD}" dt="2023-12-08T20:37:37.405" v="479"/>
          <ac:spMkLst>
            <pc:docMk/>
            <pc:sldMk cId="3660811471" sldId="316"/>
            <ac:spMk id="24" creationId="{5065715C-0DB5-B52E-604C-97245E20E7EC}"/>
          </ac:spMkLst>
        </pc:spChg>
        <pc:spChg chg="mod">
          <ac:chgData name="Lutticken,Ian" userId="7c924bd7-b15d-44ce-a55d-4f6ade4fe12e" providerId="ADAL" clId="{5B27DA9C-2F3C-43B1-A21D-151751618BDD}" dt="2023-12-08T20:37:37.405" v="479"/>
          <ac:spMkLst>
            <pc:docMk/>
            <pc:sldMk cId="3660811471" sldId="316"/>
            <ac:spMk id="25" creationId="{B56EA074-15A7-03BB-35C8-952113A0C549}"/>
          </ac:spMkLst>
        </pc:spChg>
        <pc:spChg chg="mod">
          <ac:chgData name="Lutticken,Ian" userId="7c924bd7-b15d-44ce-a55d-4f6ade4fe12e" providerId="ADAL" clId="{5B27DA9C-2F3C-43B1-A21D-151751618BDD}" dt="2023-12-08T20:37:37.405" v="479"/>
          <ac:spMkLst>
            <pc:docMk/>
            <pc:sldMk cId="3660811471" sldId="316"/>
            <ac:spMk id="26" creationId="{E896944A-F93C-ED6C-C8E7-BFEBC83AE3F8}"/>
          </ac:spMkLst>
        </pc:spChg>
        <pc:spChg chg="mod">
          <ac:chgData name="Lutticken,Ian" userId="7c924bd7-b15d-44ce-a55d-4f6ade4fe12e" providerId="ADAL" clId="{5B27DA9C-2F3C-43B1-A21D-151751618BDD}" dt="2023-12-08T20:37:37.405" v="479"/>
          <ac:spMkLst>
            <pc:docMk/>
            <pc:sldMk cId="3660811471" sldId="316"/>
            <ac:spMk id="27" creationId="{2E10E31B-3415-066F-EDCF-FB40BC169169}"/>
          </ac:spMkLst>
        </pc:spChg>
        <pc:spChg chg="mod">
          <ac:chgData name="Lutticken,Ian" userId="7c924bd7-b15d-44ce-a55d-4f6ade4fe12e" providerId="ADAL" clId="{5B27DA9C-2F3C-43B1-A21D-151751618BDD}" dt="2023-12-08T20:37:37.405" v="479"/>
          <ac:spMkLst>
            <pc:docMk/>
            <pc:sldMk cId="3660811471" sldId="316"/>
            <ac:spMk id="28" creationId="{DF652C67-4CFC-BF23-1AB6-BAF79957E5C9}"/>
          </ac:spMkLst>
        </pc:spChg>
        <pc:spChg chg="mod">
          <ac:chgData name="Lutticken,Ian" userId="7c924bd7-b15d-44ce-a55d-4f6ade4fe12e" providerId="ADAL" clId="{5B27DA9C-2F3C-43B1-A21D-151751618BDD}" dt="2023-12-08T20:37:37.405" v="479"/>
          <ac:spMkLst>
            <pc:docMk/>
            <pc:sldMk cId="3660811471" sldId="316"/>
            <ac:spMk id="29" creationId="{6F5F7F1C-9668-5DEF-A6D4-47601CECBF4C}"/>
          </ac:spMkLst>
        </pc:spChg>
        <pc:spChg chg="mod">
          <ac:chgData name="Lutticken,Ian" userId="7c924bd7-b15d-44ce-a55d-4f6ade4fe12e" providerId="ADAL" clId="{5B27DA9C-2F3C-43B1-A21D-151751618BDD}" dt="2023-12-08T20:37:37.405" v="479"/>
          <ac:spMkLst>
            <pc:docMk/>
            <pc:sldMk cId="3660811471" sldId="316"/>
            <ac:spMk id="30" creationId="{1F32FA0C-5ABA-2360-1399-D4DB7ADAE935}"/>
          </ac:spMkLst>
        </pc:spChg>
        <pc:spChg chg="mod">
          <ac:chgData name="Lutticken,Ian" userId="7c924bd7-b15d-44ce-a55d-4f6ade4fe12e" providerId="ADAL" clId="{5B27DA9C-2F3C-43B1-A21D-151751618BDD}" dt="2023-12-08T20:38:09.609" v="484"/>
          <ac:spMkLst>
            <pc:docMk/>
            <pc:sldMk cId="3660811471" sldId="316"/>
            <ac:spMk id="32" creationId="{4DF22268-FD74-0273-21A5-D87624B36CFC}"/>
          </ac:spMkLst>
        </pc:spChg>
        <pc:spChg chg="mod">
          <ac:chgData name="Lutticken,Ian" userId="7c924bd7-b15d-44ce-a55d-4f6ade4fe12e" providerId="ADAL" clId="{5B27DA9C-2F3C-43B1-A21D-151751618BDD}" dt="2023-12-08T20:38:09.609" v="484"/>
          <ac:spMkLst>
            <pc:docMk/>
            <pc:sldMk cId="3660811471" sldId="316"/>
            <ac:spMk id="33" creationId="{6E9CA306-F027-0695-F4C6-0F3A191647C3}"/>
          </ac:spMkLst>
        </pc:spChg>
        <pc:spChg chg="mod">
          <ac:chgData name="Lutticken,Ian" userId="7c924bd7-b15d-44ce-a55d-4f6ade4fe12e" providerId="ADAL" clId="{5B27DA9C-2F3C-43B1-A21D-151751618BDD}" dt="2023-12-08T20:38:09.609" v="484"/>
          <ac:spMkLst>
            <pc:docMk/>
            <pc:sldMk cId="3660811471" sldId="316"/>
            <ac:spMk id="34" creationId="{C6C0646D-DE72-160F-A8FE-1945160793F4}"/>
          </ac:spMkLst>
        </pc:spChg>
        <pc:spChg chg="mod">
          <ac:chgData name="Lutticken,Ian" userId="7c924bd7-b15d-44ce-a55d-4f6ade4fe12e" providerId="ADAL" clId="{5B27DA9C-2F3C-43B1-A21D-151751618BDD}" dt="2023-12-08T20:38:09.609" v="484"/>
          <ac:spMkLst>
            <pc:docMk/>
            <pc:sldMk cId="3660811471" sldId="316"/>
            <ac:spMk id="35" creationId="{009C76D7-2A11-27B1-EBE3-727B04159BBD}"/>
          </ac:spMkLst>
        </pc:spChg>
        <pc:spChg chg="mod">
          <ac:chgData name="Lutticken,Ian" userId="7c924bd7-b15d-44ce-a55d-4f6ade4fe12e" providerId="ADAL" clId="{5B27DA9C-2F3C-43B1-A21D-151751618BDD}" dt="2023-12-08T20:38:09.609" v="484"/>
          <ac:spMkLst>
            <pc:docMk/>
            <pc:sldMk cId="3660811471" sldId="316"/>
            <ac:spMk id="36" creationId="{51BD7213-EE89-7E54-5F6F-F2EBC93D119B}"/>
          </ac:spMkLst>
        </pc:spChg>
        <pc:spChg chg="mod">
          <ac:chgData name="Lutticken,Ian" userId="7c924bd7-b15d-44ce-a55d-4f6ade4fe12e" providerId="ADAL" clId="{5B27DA9C-2F3C-43B1-A21D-151751618BDD}" dt="2023-12-08T20:38:09.609" v="484"/>
          <ac:spMkLst>
            <pc:docMk/>
            <pc:sldMk cId="3660811471" sldId="316"/>
            <ac:spMk id="37" creationId="{A87B460D-A855-F896-AEB9-7A4586755A64}"/>
          </ac:spMkLst>
        </pc:spChg>
        <pc:spChg chg="mod">
          <ac:chgData name="Lutticken,Ian" userId="7c924bd7-b15d-44ce-a55d-4f6ade4fe12e" providerId="ADAL" clId="{5B27DA9C-2F3C-43B1-A21D-151751618BDD}" dt="2023-12-08T20:38:09.609" v="484"/>
          <ac:spMkLst>
            <pc:docMk/>
            <pc:sldMk cId="3660811471" sldId="316"/>
            <ac:spMk id="38" creationId="{05C14481-BBA2-75F4-048C-AECD2ADC5544}"/>
          </ac:spMkLst>
        </pc:spChg>
        <pc:spChg chg="mod">
          <ac:chgData name="Lutticken,Ian" userId="7c924bd7-b15d-44ce-a55d-4f6ade4fe12e" providerId="ADAL" clId="{5B27DA9C-2F3C-43B1-A21D-151751618BDD}" dt="2023-12-08T20:38:09.609" v="484"/>
          <ac:spMkLst>
            <pc:docMk/>
            <pc:sldMk cId="3660811471" sldId="316"/>
            <ac:spMk id="39" creationId="{309B0A98-DC30-2867-0938-C0FFB3DE24B0}"/>
          </ac:spMkLst>
        </pc:spChg>
        <pc:spChg chg="mod">
          <ac:chgData name="Lutticken,Ian" userId="7c924bd7-b15d-44ce-a55d-4f6ade4fe12e" providerId="ADAL" clId="{5B27DA9C-2F3C-43B1-A21D-151751618BDD}" dt="2023-12-08T20:38:09.609" v="484"/>
          <ac:spMkLst>
            <pc:docMk/>
            <pc:sldMk cId="3660811471" sldId="316"/>
            <ac:spMk id="40" creationId="{EE4B59BB-AB1D-5F0F-D4D2-338AAEE392AB}"/>
          </ac:spMkLst>
        </pc:spChg>
        <pc:spChg chg="mod">
          <ac:chgData name="Lutticken,Ian" userId="7c924bd7-b15d-44ce-a55d-4f6ade4fe12e" providerId="ADAL" clId="{5B27DA9C-2F3C-43B1-A21D-151751618BDD}" dt="2023-12-08T20:38:09.609" v="484"/>
          <ac:spMkLst>
            <pc:docMk/>
            <pc:sldMk cId="3660811471" sldId="316"/>
            <ac:spMk id="41" creationId="{91AFD1C5-D2E8-9D0A-2E9C-C6D550687EDD}"/>
          </ac:spMkLst>
        </pc:spChg>
        <pc:spChg chg="mod">
          <ac:chgData name="Lutticken,Ian" userId="7c924bd7-b15d-44ce-a55d-4f6ade4fe12e" providerId="ADAL" clId="{5B27DA9C-2F3C-43B1-A21D-151751618BDD}" dt="2023-12-08T20:38:09.609" v="484"/>
          <ac:spMkLst>
            <pc:docMk/>
            <pc:sldMk cId="3660811471" sldId="316"/>
            <ac:spMk id="42" creationId="{18A3A8F6-654E-1F54-4A5C-6EEDF5647589}"/>
          </ac:spMkLst>
        </pc:spChg>
        <pc:spChg chg="mod">
          <ac:chgData name="Lutticken,Ian" userId="7c924bd7-b15d-44ce-a55d-4f6ade4fe12e" providerId="ADAL" clId="{5B27DA9C-2F3C-43B1-A21D-151751618BDD}" dt="2023-12-08T20:38:09.609" v="484"/>
          <ac:spMkLst>
            <pc:docMk/>
            <pc:sldMk cId="3660811471" sldId="316"/>
            <ac:spMk id="46" creationId="{85798145-C2B0-581E-9A06-4A3BA3903968}"/>
          </ac:spMkLst>
        </pc:spChg>
        <pc:spChg chg="mod">
          <ac:chgData name="Lutticken,Ian" userId="7c924bd7-b15d-44ce-a55d-4f6ade4fe12e" providerId="ADAL" clId="{5B27DA9C-2F3C-43B1-A21D-151751618BDD}" dt="2023-12-08T20:38:09.609" v="484"/>
          <ac:spMkLst>
            <pc:docMk/>
            <pc:sldMk cId="3660811471" sldId="316"/>
            <ac:spMk id="47" creationId="{F94FD6FE-F9F4-4455-047D-B0D6C3A90E7E}"/>
          </ac:spMkLst>
        </pc:spChg>
        <pc:spChg chg="mod">
          <ac:chgData name="Lutticken,Ian" userId="7c924bd7-b15d-44ce-a55d-4f6ade4fe12e" providerId="ADAL" clId="{5B27DA9C-2F3C-43B1-A21D-151751618BDD}" dt="2023-12-08T20:38:09.609" v="484"/>
          <ac:spMkLst>
            <pc:docMk/>
            <pc:sldMk cId="3660811471" sldId="316"/>
            <ac:spMk id="52" creationId="{200ACE71-52A3-DD94-F08B-9C3A17631A7E}"/>
          </ac:spMkLst>
        </pc:spChg>
        <pc:spChg chg="mod">
          <ac:chgData name="Lutticken,Ian" userId="7c924bd7-b15d-44ce-a55d-4f6ade4fe12e" providerId="ADAL" clId="{5B27DA9C-2F3C-43B1-A21D-151751618BDD}" dt="2023-12-08T20:38:09.609" v="484"/>
          <ac:spMkLst>
            <pc:docMk/>
            <pc:sldMk cId="3660811471" sldId="316"/>
            <ac:spMk id="53" creationId="{C7A3C7B8-8D9B-D135-8D69-FEF08C6ED69E}"/>
          </ac:spMkLst>
        </pc:spChg>
        <pc:spChg chg="add mod">
          <ac:chgData name="Lutticken,Ian" userId="7c924bd7-b15d-44ce-a55d-4f6ade4fe12e" providerId="ADAL" clId="{5B27DA9C-2F3C-43B1-A21D-151751618BDD}" dt="2023-12-08T20:39:17.121" v="498" actId="1076"/>
          <ac:spMkLst>
            <pc:docMk/>
            <pc:sldMk cId="3660811471" sldId="316"/>
            <ac:spMk id="54" creationId="{B3048B76-642D-DAE8-5D91-B80357486684}"/>
          </ac:spMkLst>
        </pc:spChg>
        <pc:spChg chg="add mod">
          <ac:chgData name="Lutticken,Ian" userId="7c924bd7-b15d-44ce-a55d-4f6ade4fe12e" providerId="ADAL" clId="{5B27DA9C-2F3C-43B1-A21D-151751618BDD}" dt="2023-12-08T20:39:28.215" v="500" actId="1076"/>
          <ac:spMkLst>
            <pc:docMk/>
            <pc:sldMk cId="3660811471" sldId="316"/>
            <ac:spMk id="55" creationId="{FD412685-F3AD-96A6-28AE-23DF24B53192}"/>
          </ac:spMkLst>
        </pc:spChg>
        <pc:spChg chg="add mod">
          <ac:chgData name="Lutticken,Ian" userId="7c924bd7-b15d-44ce-a55d-4f6ade4fe12e" providerId="ADAL" clId="{5B27DA9C-2F3C-43B1-A21D-151751618BDD}" dt="2023-12-08T20:39:39.715" v="502" actId="1076"/>
          <ac:spMkLst>
            <pc:docMk/>
            <pc:sldMk cId="3660811471" sldId="316"/>
            <ac:spMk id="56" creationId="{C478C754-6767-B5C9-7F7D-D7202210559A}"/>
          </ac:spMkLst>
        </pc:spChg>
        <pc:grpChg chg="add mod">
          <ac:chgData name="Lutticken,Ian" userId="7c924bd7-b15d-44ce-a55d-4f6ade4fe12e" providerId="ADAL" clId="{5B27DA9C-2F3C-43B1-A21D-151751618BDD}" dt="2023-12-08T20:38:38.761" v="492" actId="14100"/>
          <ac:grpSpMkLst>
            <pc:docMk/>
            <pc:sldMk cId="3660811471" sldId="316"/>
            <ac:grpSpMk id="2" creationId="{0A477DD6-4BD6-3216-3D53-0016FF9DC674}"/>
          </ac:grpSpMkLst>
        </pc:grpChg>
        <pc:grpChg chg="add mod">
          <ac:chgData name="Lutticken,Ian" userId="7c924bd7-b15d-44ce-a55d-4f6ade4fe12e" providerId="ADAL" clId="{5B27DA9C-2F3C-43B1-A21D-151751618BDD}" dt="2023-12-08T20:38:17.117" v="488" actId="1076"/>
          <ac:grpSpMkLst>
            <pc:docMk/>
            <pc:sldMk cId="3660811471" sldId="316"/>
            <ac:grpSpMk id="31" creationId="{BA90F3FB-132C-AF53-F6D3-FBC787BECCD4}"/>
          </ac:grpSpMkLst>
        </pc:grpChg>
        <pc:picChg chg="del">
          <ac:chgData name="Lutticken,Ian" userId="7c924bd7-b15d-44ce-a55d-4f6ade4fe12e" providerId="ADAL" clId="{5B27DA9C-2F3C-43B1-A21D-151751618BDD}" dt="2023-12-08T20:28:19.942" v="442" actId="478"/>
          <ac:picMkLst>
            <pc:docMk/>
            <pc:sldMk cId="3660811471" sldId="316"/>
            <ac:picMk id="3" creationId="{DF0DC23B-98DC-1B78-83DC-83F83A37677A}"/>
          </ac:picMkLst>
        </pc:picChg>
        <pc:cxnChg chg="mod">
          <ac:chgData name="Lutticken,Ian" userId="7c924bd7-b15d-44ce-a55d-4f6ade4fe12e" providerId="ADAL" clId="{5B27DA9C-2F3C-43B1-A21D-151751618BDD}" dt="2023-12-08T20:37:37.405" v="479"/>
          <ac:cxnSpMkLst>
            <pc:docMk/>
            <pc:sldMk cId="3660811471" sldId="316"/>
            <ac:cxnSpMk id="21" creationId="{B3E5AEA6-0AA9-AC07-135B-4D5D0276D97E}"/>
          </ac:cxnSpMkLst>
        </pc:cxnChg>
        <pc:cxnChg chg="mod">
          <ac:chgData name="Lutticken,Ian" userId="7c924bd7-b15d-44ce-a55d-4f6ade4fe12e" providerId="ADAL" clId="{5B27DA9C-2F3C-43B1-A21D-151751618BDD}" dt="2023-12-08T20:37:37.405" v="479"/>
          <ac:cxnSpMkLst>
            <pc:docMk/>
            <pc:sldMk cId="3660811471" sldId="316"/>
            <ac:cxnSpMk id="22" creationId="{14FC3C72-D152-74BE-8F28-3057AC39D1D0}"/>
          </ac:cxnSpMkLst>
        </pc:cxnChg>
        <pc:cxnChg chg="mod">
          <ac:chgData name="Lutticken,Ian" userId="7c924bd7-b15d-44ce-a55d-4f6ade4fe12e" providerId="ADAL" clId="{5B27DA9C-2F3C-43B1-A21D-151751618BDD}" dt="2023-12-08T20:38:09.609" v="484"/>
          <ac:cxnSpMkLst>
            <pc:docMk/>
            <pc:sldMk cId="3660811471" sldId="316"/>
            <ac:cxnSpMk id="43" creationId="{9AAF3B98-39AD-5DC2-DAE0-A45BA545C1A9}"/>
          </ac:cxnSpMkLst>
        </pc:cxnChg>
        <pc:cxnChg chg="mod">
          <ac:chgData name="Lutticken,Ian" userId="7c924bd7-b15d-44ce-a55d-4f6ade4fe12e" providerId="ADAL" clId="{5B27DA9C-2F3C-43B1-A21D-151751618BDD}" dt="2023-12-08T20:38:09.609" v="484"/>
          <ac:cxnSpMkLst>
            <pc:docMk/>
            <pc:sldMk cId="3660811471" sldId="316"/>
            <ac:cxnSpMk id="44" creationId="{6F6C07D0-931A-39E4-5056-FCEF3D88C9DC}"/>
          </ac:cxnSpMkLst>
        </pc:cxnChg>
        <pc:cxnChg chg="mod">
          <ac:chgData name="Lutticken,Ian" userId="7c924bd7-b15d-44ce-a55d-4f6ade4fe12e" providerId="ADAL" clId="{5B27DA9C-2F3C-43B1-A21D-151751618BDD}" dt="2023-12-08T20:38:09.609" v="484"/>
          <ac:cxnSpMkLst>
            <pc:docMk/>
            <pc:sldMk cId="3660811471" sldId="316"/>
            <ac:cxnSpMk id="45" creationId="{6362D269-FD4A-4991-C4AC-0631A24FEB13}"/>
          </ac:cxnSpMkLst>
        </pc:cxnChg>
        <pc:cxnChg chg="mod">
          <ac:chgData name="Lutticken,Ian" userId="7c924bd7-b15d-44ce-a55d-4f6ade4fe12e" providerId="ADAL" clId="{5B27DA9C-2F3C-43B1-A21D-151751618BDD}" dt="2023-12-08T20:38:09.609" v="484"/>
          <ac:cxnSpMkLst>
            <pc:docMk/>
            <pc:sldMk cId="3660811471" sldId="316"/>
            <ac:cxnSpMk id="48" creationId="{CFB2F88C-5B4B-2B9E-B02F-3B6E73D159C2}"/>
          </ac:cxnSpMkLst>
        </pc:cxnChg>
        <pc:cxnChg chg="mod">
          <ac:chgData name="Lutticken,Ian" userId="7c924bd7-b15d-44ce-a55d-4f6ade4fe12e" providerId="ADAL" clId="{5B27DA9C-2F3C-43B1-A21D-151751618BDD}" dt="2023-12-08T20:38:09.609" v="484"/>
          <ac:cxnSpMkLst>
            <pc:docMk/>
            <pc:sldMk cId="3660811471" sldId="316"/>
            <ac:cxnSpMk id="49" creationId="{BBFE1F34-079F-4686-8A64-C71F5D47B03D}"/>
          </ac:cxnSpMkLst>
        </pc:cxnChg>
        <pc:cxnChg chg="mod">
          <ac:chgData name="Lutticken,Ian" userId="7c924bd7-b15d-44ce-a55d-4f6ade4fe12e" providerId="ADAL" clId="{5B27DA9C-2F3C-43B1-A21D-151751618BDD}" dt="2023-12-08T20:38:09.609" v="484"/>
          <ac:cxnSpMkLst>
            <pc:docMk/>
            <pc:sldMk cId="3660811471" sldId="316"/>
            <ac:cxnSpMk id="50" creationId="{9854137F-912B-3BB6-DC37-A790583F8D3E}"/>
          </ac:cxnSpMkLst>
        </pc:cxnChg>
        <pc:cxnChg chg="mod">
          <ac:chgData name="Lutticken,Ian" userId="7c924bd7-b15d-44ce-a55d-4f6ade4fe12e" providerId="ADAL" clId="{5B27DA9C-2F3C-43B1-A21D-151751618BDD}" dt="2023-12-08T20:38:09.609" v="484"/>
          <ac:cxnSpMkLst>
            <pc:docMk/>
            <pc:sldMk cId="3660811471" sldId="316"/>
            <ac:cxnSpMk id="51" creationId="{DDA319AE-102F-F51F-3CE8-D81AB72D6C51}"/>
          </ac:cxnSpMkLst>
        </pc:cxnChg>
      </pc:sldChg>
      <pc:sldChg chg="addSp delSp modSp add mod setBg modNotesTx">
        <pc:chgData name="Lutticken,Ian" userId="7c924bd7-b15d-44ce-a55d-4f6ade4fe12e" providerId="ADAL" clId="{5B27DA9C-2F3C-43B1-A21D-151751618BDD}" dt="2023-12-08T20:50:31.248" v="573" actId="20577"/>
        <pc:sldMkLst>
          <pc:docMk/>
          <pc:sldMk cId="3489662792" sldId="317"/>
        </pc:sldMkLst>
        <pc:spChg chg="add del">
          <ac:chgData name="Lutticken,Ian" userId="7c924bd7-b15d-44ce-a55d-4f6ade4fe12e" providerId="ADAL" clId="{5B27DA9C-2F3C-43B1-A21D-151751618BDD}" dt="2023-12-08T20:45:14.402" v="520" actId="478"/>
          <ac:spMkLst>
            <pc:docMk/>
            <pc:sldMk cId="3489662792" sldId="317"/>
            <ac:spMk id="2" creationId="{A732A6C6-8CF3-54BB-E255-143FDB2C5031}"/>
          </ac:spMkLst>
        </pc:spChg>
        <pc:spChg chg="add mod ord">
          <ac:chgData name="Lutticken,Ian" userId="7c924bd7-b15d-44ce-a55d-4f6ade4fe12e" providerId="ADAL" clId="{5B27DA9C-2F3C-43B1-A21D-151751618BDD}" dt="2023-12-08T20:50:31.248" v="573" actId="20577"/>
          <ac:spMkLst>
            <pc:docMk/>
            <pc:sldMk cId="3489662792" sldId="317"/>
            <ac:spMk id="5" creationId="{885B3E43-137D-DA4F-101D-5164FA93536B}"/>
          </ac:spMkLst>
        </pc:spChg>
        <pc:grpChg chg="add">
          <ac:chgData name="Lutticken,Ian" userId="7c924bd7-b15d-44ce-a55d-4f6ade4fe12e" providerId="ADAL" clId="{5B27DA9C-2F3C-43B1-A21D-151751618BDD}" dt="2023-12-08T20:48:05.222" v="528" actId="26606"/>
          <ac:grpSpMkLst>
            <pc:docMk/>
            <pc:sldMk cId="3489662792" sldId="317"/>
            <ac:grpSpMk id="6" creationId="{63737881-458F-40AD-B72B-B57D267DC423}"/>
          </ac:grpSpMkLst>
        </pc:grpChg>
        <pc:grpChg chg="add del">
          <ac:chgData name="Lutticken,Ian" userId="7c924bd7-b15d-44ce-a55d-4f6ade4fe12e" providerId="ADAL" clId="{5B27DA9C-2F3C-43B1-A21D-151751618BDD}" dt="2023-12-08T20:45:35.073" v="523" actId="26606"/>
          <ac:grpSpMkLst>
            <pc:docMk/>
            <pc:sldMk cId="3489662792" sldId="317"/>
            <ac:grpSpMk id="9" creationId="{63737881-458F-40AD-B72B-B57D267DC423}"/>
          </ac:grpSpMkLst>
        </pc:grpChg>
        <pc:picChg chg="del">
          <ac:chgData name="Lutticken,Ian" userId="7c924bd7-b15d-44ce-a55d-4f6ade4fe12e" providerId="ADAL" clId="{5B27DA9C-2F3C-43B1-A21D-151751618BDD}" dt="2023-12-08T20:42:28.880" v="518" actId="478"/>
          <ac:picMkLst>
            <pc:docMk/>
            <pc:sldMk cId="3489662792" sldId="317"/>
            <ac:picMk id="3" creationId="{DF0DC23B-98DC-1B78-83DC-83F83A37677A}"/>
          </ac:picMkLst>
        </pc:picChg>
        <pc:picChg chg="add mod ord">
          <ac:chgData name="Lutticken,Ian" userId="7c924bd7-b15d-44ce-a55d-4f6ade4fe12e" providerId="ADAL" clId="{5B27DA9C-2F3C-43B1-A21D-151751618BDD}" dt="2023-12-08T20:50:07.606" v="533" actId="167"/>
          <ac:picMkLst>
            <pc:docMk/>
            <pc:sldMk cId="3489662792" sldId="317"/>
            <ac:picMk id="4" creationId="{2B362312-F918-A693-899B-00EDA82B8D3B}"/>
          </ac:picMkLst>
        </pc:picChg>
      </pc:sldChg>
      <pc:sldChg chg="modSp add mod ord">
        <pc:chgData name="Lutticken,Ian" userId="7c924bd7-b15d-44ce-a55d-4f6ade4fe12e" providerId="ADAL" clId="{5B27DA9C-2F3C-43B1-A21D-151751618BDD}" dt="2023-12-08T20:40:39.408" v="512" actId="20577"/>
        <pc:sldMkLst>
          <pc:docMk/>
          <pc:sldMk cId="3301452206" sldId="318"/>
        </pc:sldMkLst>
        <pc:spChg chg="mod">
          <ac:chgData name="Lutticken,Ian" userId="7c924bd7-b15d-44ce-a55d-4f6ade4fe12e" providerId="ADAL" clId="{5B27DA9C-2F3C-43B1-A21D-151751618BDD}" dt="2023-12-08T20:40:39.408" v="512" actId="20577"/>
          <ac:spMkLst>
            <pc:docMk/>
            <pc:sldMk cId="3301452206" sldId="318"/>
            <ac:spMk id="4" creationId="{B7039A79-FB37-4AA0-9E71-5EA1A2DE632F}"/>
          </ac:spMkLst>
        </pc:spChg>
      </pc:sldChg>
    </pc:docChg>
  </pc:docChgLst>
  <pc:docChgLst>
    <pc:chgData name="Lutticken,Ian" userId="7c924bd7-b15d-44ce-a55d-4f6ade4fe12e" providerId="ADAL" clId="{012A81CF-B3B1-4270-8C98-D52E3421BC35}"/>
    <pc:docChg chg="undo custSel addSld delSld modSld sldOrd modSection">
      <pc:chgData name="Lutticken,Ian" userId="7c924bd7-b15d-44ce-a55d-4f6ade4fe12e" providerId="ADAL" clId="{012A81CF-B3B1-4270-8C98-D52E3421BC35}" dt="2023-11-29T20:52:29.508" v="1697"/>
      <pc:docMkLst>
        <pc:docMk/>
      </pc:docMkLst>
      <pc:sldChg chg="addSp delSp modSp mod modNotesTx">
        <pc:chgData name="Lutticken,Ian" userId="7c924bd7-b15d-44ce-a55d-4f6ade4fe12e" providerId="ADAL" clId="{012A81CF-B3B1-4270-8C98-D52E3421BC35}" dt="2023-11-28T19:47:39.789" v="28"/>
        <pc:sldMkLst>
          <pc:docMk/>
          <pc:sldMk cId="857287555" sldId="275"/>
        </pc:sldMkLst>
        <pc:spChg chg="mod">
          <ac:chgData name="Lutticken,Ian" userId="7c924bd7-b15d-44ce-a55d-4f6ade4fe12e" providerId="ADAL" clId="{012A81CF-B3B1-4270-8C98-D52E3421BC35}" dt="2023-11-28T19:46:50.571" v="27" actId="20577"/>
          <ac:spMkLst>
            <pc:docMk/>
            <pc:sldMk cId="857287555" sldId="275"/>
            <ac:spMk id="6" creationId="{9C7AEA56-28DE-4C7F-B29E-CBA1FAF09F68}"/>
          </ac:spMkLst>
        </pc:spChg>
        <pc:picChg chg="add mod">
          <ac:chgData name="Lutticken,Ian" userId="7c924bd7-b15d-44ce-a55d-4f6ade4fe12e" providerId="ADAL" clId="{012A81CF-B3B1-4270-8C98-D52E3421BC35}" dt="2023-11-28T19:46:31.939" v="5" actId="1076"/>
          <ac:picMkLst>
            <pc:docMk/>
            <pc:sldMk cId="857287555" sldId="275"/>
            <ac:picMk id="2" creationId="{50C890AD-FD13-619B-4B28-48EE842310FE}"/>
          </ac:picMkLst>
        </pc:picChg>
        <pc:picChg chg="del">
          <ac:chgData name="Lutticken,Ian" userId="7c924bd7-b15d-44ce-a55d-4f6ade4fe12e" providerId="ADAL" clId="{012A81CF-B3B1-4270-8C98-D52E3421BC35}" dt="2023-11-28T19:45:59.700" v="0" actId="478"/>
          <ac:picMkLst>
            <pc:docMk/>
            <pc:sldMk cId="857287555" sldId="275"/>
            <ac:picMk id="7" creationId="{5249E700-3493-4842-9885-38464C639532}"/>
          </ac:picMkLst>
        </pc:picChg>
      </pc:sldChg>
      <pc:sldChg chg="addSp delSp modSp mod modNotesTx">
        <pc:chgData name="Lutticken,Ian" userId="7c924bd7-b15d-44ce-a55d-4f6ade4fe12e" providerId="ADAL" clId="{012A81CF-B3B1-4270-8C98-D52E3421BC35}" dt="2023-11-28T19:53:30.762" v="113"/>
        <pc:sldMkLst>
          <pc:docMk/>
          <pc:sldMk cId="758618599" sldId="277"/>
        </pc:sldMkLst>
        <pc:spChg chg="add mod">
          <ac:chgData name="Lutticken,Ian" userId="7c924bd7-b15d-44ce-a55d-4f6ade4fe12e" providerId="ADAL" clId="{012A81CF-B3B1-4270-8C98-D52E3421BC35}" dt="2023-11-28T19:52:53.541" v="109" actId="255"/>
          <ac:spMkLst>
            <pc:docMk/>
            <pc:sldMk cId="758618599" sldId="277"/>
            <ac:spMk id="2" creationId="{F13B1B6F-8B79-8DB5-9D30-226B2472F1A5}"/>
          </ac:spMkLst>
        </pc:spChg>
        <pc:spChg chg="add mod">
          <ac:chgData name="Lutticken,Ian" userId="7c924bd7-b15d-44ce-a55d-4f6ade4fe12e" providerId="ADAL" clId="{012A81CF-B3B1-4270-8C98-D52E3421BC35}" dt="2023-11-28T19:53:00.025" v="110" actId="255"/>
          <ac:spMkLst>
            <pc:docMk/>
            <pc:sldMk cId="758618599" sldId="277"/>
            <ac:spMk id="3" creationId="{BC0A929E-492D-EF2E-DC2E-EC420F277036}"/>
          </ac:spMkLst>
        </pc:spChg>
        <pc:spChg chg="mod">
          <ac:chgData name="Lutticken,Ian" userId="7c924bd7-b15d-44ce-a55d-4f6ade4fe12e" providerId="ADAL" clId="{012A81CF-B3B1-4270-8C98-D52E3421BC35}" dt="2023-11-28T19:48:54.126" v="69" actId="20577"/>
          <ac:spMkLst>
            <pc:docMk/>
            <pc:sldMk cId="758618599" sldId="277"/>
            <ac:spMk id="4" creationId="{DE258EB7-D90B-43FD-9A2B-AA508BBAE6E2}"/>
          </ac:spMkLst>
        </pc:spChg>
        <pc:spChg chg="del mod">
          <ac:chgData name="Lutticken,Ian" userId="7c924bd7-b15d-44ce-a55d-4f6ade4fe12e" providerId="ADAL" clId="{012A81CF-B3B1-4270-8C98-D52E3421BC35}" dt="2023-11-28T19:49:17.310" v="71" actId="478"/>
          <ac:spMkLst>
            <pc:docMk/>
            <pc:sldMk cId="758618599" sldId="277"/>
            <ac:spMk id="5" creationId="{777B6683-16C7-49CA-8A17-7AE3DB1EF13B}"/>
          </ac:spMkLst>
        </pc:spChg>
        <pc:spChg chg="add mod">
          <ac:chgData name="Lutticken,Ian" userId="7c924bd7-b15d-44ce-a55d-4f6ade4fe12e" providerId="ADAL" clId="{012A81CF-B3B1-4270-8C98-D52E3421BC35}" dt="2023-11-28T19:53:06.290" v="111" actId="255"/>
          <ac:spMkLst>
            <pc:docMk/>
            <pc:sldMk cId="758618599" sldId="277"/>
            <ac:spMk id="6" creationId="{4FC5AA65-4CB0-D96C-3FFF-B9E9D22A5C68}"/>
          </ac:spMkLst>
        </pc:spChg>
        <pc:spChg chg="add mod">
          <ac:chgData name="Lutticken,Ian" userId="7c924bd7-b15d-44ce-a55d-4f6ade4fe12e" providerId="ADAL" clId="{012A81CF-B3B1-4270-8C98-D52E3421BC35}" dt="2023-11-28T19:53:12.540" v="112" actId="255"/>
          <ac:spMkLst>
            <pc:docMk/>
            <pc:sldMk cId="758618599" sldId="277"/>
            <ac:spMk id="7" creationId="{24DCAEB4-B8F5-FDC9-BFA1-096172660A32}"/>
          </ac:spMkLst>
        </pc:spChg>
      </pc:sldChg>
      <pc:sldChg chg="delSp modSp mod">
        <pc:chgData name="Lutticken,Ian" userId="7c924bd7-b15d-44ce-a55d-4f6ade4fe12e" providerId="ADAL" clId="{012A81CF-B3B1-4270-8C98-D52E3421BC35}" dt="2023-11-28T20:11:15.991" v="184" actId="478"/>
        <pc:sldMkLst>
          <pc:docMk/>
          <pc:sldMk cId="3666390837" sldId="279"/>
        </pc:sldMkLst>
        <pc:spChg chg="mod">
          <ac:chgData name="Lutticken,Ian" userId="7c924bd7-b15d-44ce-a55d-4f6ade4fe12e" providerId="ADAL" clId="{012A81CF-B3B1-4270-8C98-D52E3421BC35}" dt="2023-11-28T20:11:02.048" v="182" actId="20577"/>
          <ac:spMkLst>
            <pc:docMk/>
            <pc:sldMk cId="3666390837" sldId="279"/>
            <ac:spMk id="4" creationId="{B7039A79-FB37-4AA0-9E71-5EA1A2DE632F}"/>
          </ac:spMkLst>
        </pc:spChg>
        <pc:spChg chg="del mod">
          <ac:chgData name="Lutticken,Ian" userId="7c924bd7-b15d-44ce-a55d-4f6ade4fe12e" providerId="ADAL" clId="{012A81CF-B3B1-4270-8C98-D52E3421BC35}" dt="2023-11-28T20:11:15.991" v="184" actId="478"/>
          <ac:spMkLst>
            <pc:docMk/>
            <pc:sldMk cId="3666390837" sldId="279"/>
            <ac:spMk id="5" creationId="{194ED94E-1472-4A93-8DE9-A767B2731B52}"/>
          </ac:spMkLst>
        </pc:spChg>
      </pc:sldChg>
      <pc:sldChg chg="modSp mod ord">
        <pc:chgData name="Lutticken,Ian" userId="7c924bd7-b15d-44ce-a55d-4f6ade4fe12e" providerId="ADAL" clId="{012A81CF-B3B1-4270-8C98-D52E3421BC35}" dt="2023-11-28T20:23:57.964" v="331"/>
        <pc:sldMkLst>
          <pc:docMk/>
          <pc:sldMk cId="2776197509" sldId="280"/>
        </pc:sldMkLst>
        <pc:spChg chg="mod">
          <ac:chgData name="Lutticken,Ian" userId="7c924bd7-b15d-44ce-a55d-4f6ade4fe12e" providerId="ADAL" clId="{012A81CF-B3B1-4270-8C98-D52E3421BC35}" dt="2023-11-28T20:22:40.248" v="315" actId="20577"/>
          <ac:spMkLst>
            <pc:docMk/>
            <pc:sldMk cId="2776197509" sldId="280"/>
            <ac:spMk id="4" creationId="{ABB44DA2-2BB4-4423-ABB4-2088ABA6D5BF}"/>
          </ac:spMkLst>
        </pc:spChg>
        <pc:spChg chg="mod">
          <ac:chgData name="Lutticken,Ian" userId="7c924bd7-b15d-44ce-a55d-4f6ade4fe12e" providerId="ADAL" clId="{012A81CF-B3B1-4270-8C98-D52E3421BC35}" dt="2023-11-28T20:23:21.714" v="329" actId="20577"/>
          <ac:spMkLst>
            <pc:docMk/>
            <pc:sldMk cId="2776197509" sldId="280"/>
            <ac:spMk id="5" creationId="{01CE7849-C1C5-4ABE-9B84-7BDFD550368E}"/>
          </ac:spMkLst>
        </pc:spChg>
      </pc:sldChg>
      <pc:sldChg chg="add mod ord modShow">
        <pc:chgData name="Lutticken,Ian" userId="7c924bd7-b15d-44ce-a55d-4f6ade4fe12e" providerId="ADAL" clId="{012A81CF-B3B1-4270-8C98-D52E3421BC35}" dt="2023-11-29T20:31:50.570" v="1423"/>
        <pc:sldMkLst>
          <pc:docMk/>
          <pc:sldMk cId="610703492" sldId="283"/>
        </pc:sldMkLst>
      </pc:sldChg>
      <pc:sldChg chg="modSp add mod ord modShow">
        <pc:chgData name="Lutticken,Ian" userId="7c924bd7-b15d-44ce-a55d-4f6ade4fe12e" providerId="ADAL" clId="{012A81CF-B3B1-4270-8C98-D52E3421BC35}" dt="2023-11-28T20:05:20.129" v="150" actId="14100"/>
        <pc:sldMkLst>
          <pc:docMk/>
          <pc:sldMk cId="2691342478" sldId="284"/>
        </pc:sldMkLst>
        <pc:spChg chg="mod">
          <ac:chgData name="Lutticken,Ian" userId="7c924bd7-b15d-44ce-a55d-4f6ade4fe12e" providerId="ADAL" clId="{012A81CF-B3B1-4270-8C98-D52E3421BC35}" dt="2023-11-28T19:55:42.285" v="136" actId="20577"/>
          <ac:spMkLst>
            <pc:docMk/>
            <pc:sldMk cId="2691342478" sldId="284"/>
            <ac:spMk id="4" creationId="{DE258EB7-D90B-43FD-9A2B-AA508BBAE6E2}"/>
          </ac:spMkLst>
        </pc:spChg>
        <pc:spChg chg="mod">
          <ac:chgData name="Lutticken,Ian" userId="7c924bd7-b15d-44ce-a55d-4f6ade4fe12e" providerId="ADAL" clId="{012A81CF-B3B1-4270-8C98-D52E3421BC35}" dt="2023-11-28T20:05:20.129" v="150" actId="14100"/>
          <ac:spMkLst>
            <pc:docMk/>
            <pc:sldMk cId="2691342478" sldId="284"/>
            <ac:spMk id="5" creationId="{777B6683-16C7-49CA-8A17-7AE3DB1EF13B}"/>
          </ac:spMkLst>
        </pc:spChg>
      </pc:sldChg>
      <pc:sldChg chg="addSp delSp modSp add mod">
        <pc:chgData name="Lutticken,Ian" userId="7c924bd7-b15d-44ce-a55d-4f6ade4fe12e" providerId="ADAL" clId="{012A81CF-B3B1-4270-8C98-D52E3421BC35}" dt="2023-11-28T20:11:42.399" v="208" actId="478"/>
        <pc:sldMkLst>
          <pc:docMk/>
          <pc:sldMk cId="1153625013" sldId="285"/>
        </pc:sldMkLst>
        <pc:spChg chg="add del mod">
          <ac:chgData name="Lutticken,Ian" userId="7c924bd7-b15d-44ce-a55d-4f6ade4fe12e" providerId="ADAL" clId="{012A81CF-B3B1-4270-8C98-D52E3421BC35}" dt="2023-11-28T20:11:42.399" v="208" actId="478"/>
          <ac:spMkLst>
            <pc:docMk/>
            <pc:sldMk cId="1153625013" sldId="285"/>
            <ac:spMk id="3" creationId="{673946AC-AD63-7762-D155-39CEEA3D693B}"/>
          </ac:spMkLst>
        </pc:spChg>
        <pc:spChg chg="mod">
          <ac:chgData name="Lutticken,Ian" userId="7c924bd7-b15d-44ce-a55d-4f6ade4fe12e" providerId="ADAL" clId="{012A81CF-B3B1-4270-8C98-D52E3421BC35}" dt="2023-11-28T20:11:33.855" v="206" actId="20577"/>
          <ac:spMkLst>
            <pc:docMk/>
            <pc:sldMk cId="1153625013" sldId="285"/>
            <ac:spMk id="4" creationId="{B7039A79-FB37-4AA0-9E71-5EA1A2DE632F}"/>
          </ac:spMkLst>
        </pc:spChg>
        <pc:spChg chg="del">
          <ac:chgData name="Lutticken,Ian" userId="7c924bd7-b15d-44ce-a55d-4f6ade4fe12e" providerId="ADAL" clId="{012A81CF-B3B1-4270-8C98-D52E3421BC35}" dt="2023-11-28T20:11:39.239" v="207" actId="478"/>
          <ac:spMkLst>
            <pc:docMk/>
            <pc:sldMk cId="1153625013" sldId="285"/>
            <ac:spMk id="5" creationId="{194ED94E-1472-4A93-8DE9-A767B2731B52}"/>
          </ac:spMkLst>
        </pc:spChg>
      </pc:sldChg>
      <pc:sldChg chg="addSp delSp modSp add mod">
        <pc:chgData name="Lutticken,Ian" userId="7c924bd7-b15d-44ce-a55d-4f6ade4fe12e" providerId="ADAL" clId="{012A81CF-B3B1-4270-8C98-D52E3421BC35}" dt="2023-11-28T20:12:15.344" v="245" actId="478"/>
        <pc:sldMkLst>
          <pc:docMk/>
          <pc:sldMk cId="2128048737" sldId="286"/>
        </pc:sldMkLst>
        <pc:spChg chg="add del mod">
          <ac:chgData name="Lutticken,Ian" userId="7c924bd7-b15d-44ce-a55d-4f6ade4fe12e" providerId="ADAL" clId="{012A81CF-B3B1-4270-8C98-D52E3421BC35}" dt="2023-11-28T20:12:15.344" v="245" actId="478"/>
          <ac:spMkLst>
            <pc:docMk/>
            <pc:sldMk cId="2128048737" sldId="286"/>
            <ac:spMk id="3" creationId="{150ECAAC-C30F-79AD-E599-B6210D5AC743}"/>
          </ac:spMkLst>
        </pc:spChg>
        <pc:spChg chg="mod">
          <ac:chgData name="Lutticken,Ian" userId="7c924bd7-b15d-44ce-a55d-4f6ade4fe12e" providerId="ADAL" clId="{012A81CF-B3B1-4270-8C98-D52E3421BC35}" dt="2023-11-28T20:12:06.703" v="243" actId="20577"/>
          <ac:spMkLst>
            <pc:docMk/>
            <pc:sldMk cId="2128048737" sldId="286"/>
            <ac:spMk id="4" creationId="{B7039A79-FB37-4AA0-9E71-5EA1A2DE632F}"/>
          </ac:spMkLst>
        </pc:spChg>
        <pc:spChg chg="del">
          <ac:chgData name="Lutticken,Ian" userId="7c924bd7-b15d-44ce-a55d-4f6ade4fe12e" providerId="ADAL" clId="{012A81CF-B3B1-4270-8C98-D52E3421BC35}" dt="2023-11-28T20:12:13.029" v="244" actId="478"/>
          <ac:spMkLst>
            <pc:docMk/>
            <pc:sldMk cId="2128048737" sldId="286"/>
            <ac:spMk id="5" creationId="{194ED94E-1472-4A93-8DE9-A767B2731B52}"/>
          </ac:spMkLst>
        </pc:spChg>
      </pc:sldChg>
      <pc:sldChg chg="addSp delSp modSp add mod">
        <pc:chgData name="Lutticken,Ian" userId="7c924bd7-b15d-44ce-a55d-4f6ade4fe12e" providerId="ADAL" clId="{012A81CF-B3B1-4270-8C98-D52E3421BC35}" dt="2023-11-28T20:20:20.900" v="266" actId="478"/>
        <pc:sldMkLst>
          <pc:docMk/>
          <pc:sldMk cId="2119417072" sldId="287"/>
        </pc:sldMkLst>
        <pc:spChg chg="add del mod">
          <ac:chgData name="Lutticken,Ian" userId="7c924bd7-b15d-44ce-a55d-4f6ade4fe12e" providerId="ADAL" clId="{012A81CF-B3B1-4270-8C98-D52E3421BC35}" dt="2023-11-28T20:20:20.900" v="266" actId="478"/>
          <ac:spMkLst>
            <pc:docMk/>
            <pc:sldMk cId="2119417072" sldId="287"/>
            <ac:spMk id="3" creationId="{98060AA2-F1ED-1DE7-5447-A7939CDF62B5}"/>
          </ac:spMkLst>
        </pc:spChg>
        <pc:spChg chg="mod">
          <ac:chgData name="Lutticken,Ian" userId="7c924bd7-b15d-44ce-a55d-4f6ade4fe12e" providerId="ADAL" clId="{012A81CF-B3B1-4270-8C98-D52E3421BC35}" dt="2023-11-28T20:20:13.762" v="264" actId="20577"/>
          <ac:spMkLst>
            <pc:docMk/>
            <pc:sldMk cId="2119417072" sldId="287"/>
            <ac:spMk id="4" creationId="{B7039A79-FB37-4AA0-9E71-5EA1A2DE632F}"/>
          </ac:spMkLst>
        </pc:spChg>
        <pc:spChg chg="del">
          <ac:chgData name="Lutticken,Ian" userId="7c924bd7-b15d-44ce-a55d-4f6ade4fe12e" providerId="ADAL" clId="{012A81CF-B3B1-4270-8C98-D52E3421BC35}" dt="2023-11-28T20:20:17.750" v="265" actId="478"/>
          <ac:spMkLst>
            <pc:docMk/>
            <pc:sldMk cId="2119417072" sldId="287"/>
            <ac:spMk id="5" creationId="{194ED94E-1472-4A93-8DE9-A767B2731B52}"/>
          </ac:spMkLst>
        </pc:spChg>
      </pc:sldChg>
      <pc:sldChg chg="addSp delSp modSp add mod">
        <pc:chgData name="Lutticken,Ian" userId="7c924bd7-b15d-44ce-a55d-4f6ade4fe12e" providerId="ADAL" clId="{012A81CF-B3B1-4270-8C98-D52E3421BC35}" dt="2023-11-28T20:20:55.779" v="288" actId="478"/>
        <pc:sldMkLst>
          <pc:docMk/>
          <pc:sldMk cId="2600644168" sldId="288"/>
        </pc:sldMkLst>
        <pc:spChg chg="add del mod">
          <ac:chgData name="Lutticken,Ian" userId="7c924bd7-b15d-44ce-a55d-4f6ade4fe12e" providerId="ADAL" clId="{012A81CF-B3B1-4270-8C98-D52E3421BC35}" dt="2023-11-28T20:20:55.779" v="288" actId="478"/>
          <ac:spMkLst>
            <pc:docMk/>
            <pc:sldMk cId="2600644168" sldId="288"/>
            <ac:spMk id="3" creationId="{FC98BE39-AE2E-8E1E-D475-6E978972C979}"/>
          </ac:spMkLst>
        </pc:spChg>
        <pc:spChg chg="mod">
          <ac:chgData name="Lutticken,Ian" userId="7c924bd7-b15d-44ce-a55d-4f6ade4fe12e" providerId="ADAL" clId="{012A81CF-B3B1-4270-8C98-D52E3421BC35}" dt="2023-11-28T20:20:48.684" v="286" actId="20577"/>
          <ac:spMkLst>
            <pc:docMk/>
            <pc:sldMk cId="2600644168" sldId="288"/>
            <ac:spMk id="4" creationId="{B7039A79-FB37-4AA0-9E71-5EA1A2DE632F}"/>
          </ac:spMkLst>
        </pc:spChg>
        <pc:spChg chg="del">
          <ac:chgData name="Lutticken,Ian" userId="7c924bd7-b15d-44ce-a55d-4f6ade4fe12e" providerId="ADAL" clId="{012A81CF-B3B1-4270-8C98-D52E3421BC35}" dt="2023-11-28T20:20:52.817" v="287" actId="478"/>
          <ac:spMkLst>
            <pc:docMk/>
            <pc:sldMk cId="2600644168" sldId="288"/>
            <ac:spMk id="5" creationId="{194ED94E-1472-4A93-8DE9-A767B2731B52}"/>
          </ac:spMkLst>
        </pc:spChg>
      </pc:sldChg>
      <pc:sldChg chg="add mod modShow">
        <pc:chgData name="Lutticken,Ian" userId="7c924bd7-b15d-44ce-a55d-4f6ade4fe12e" providerId="ADAL" clId="{012A81CF-B3B1-4270-8C98-D52E3421BC35}" dt="2023-11-28T20:21:58.137" v="289" actId="729"/>
        <pc:sldMkLst>
          <pc:docMk/>
          <pc:sldMk cId="1383785803" sldId="289"/>
        </pc:sldMkLst>
      </pc:sldChg>
      <pc:sldChg chg="add mod modShow">
        <pc:chgData name="Lutticken,Ian" userId="7c924bd7-b15d-44ce-a55d-4f6ade4fe12e" providerId="ADAL" clId="{012A81CF-B3B1-4270-8C98-D52E3421BC35}" dt="2023-11-28T20:22:23.994" v="291" actId="729"/>
        <pc:sldMkLst>
          <pc:docMk/>
          <pc:sldMk cId="1586993574" sldId="290"/>
        </pc:sldMkLst>
      </pc:sldChg>
      <pc:sldChg chg="addSp delSp modSp del mod setBg">
        <pc:chgData name="Lutticken,Ian" userId="7c924bd7-b15d-44ce-a55d-4f6ade4fe12e" providerId="ADAL" clId="{012A81CF-B3B1-4270-8C98-D52E3421BC35}" dt="2023-11-29T15:34:10.062" v="512" actId="2696"/>
        <pc:sldMkLst>
          <pc:docMk/>
          <pc:sldMk cId="1370020811" sldId="292"/>
        </pc:sldMkLst>
        <pc:spChg chg="mod">
          <ac:chgData name="Lutticken,Ian" userId="7c924bd7-b15d-44ce-a55d-4f6ade4fe12e" providerId="ADAL" clId="{012A81CF-B3B1-4270-8C98-D52E3421BC35}" dt="2023-11-29T15:19:25.536" v="440" actId="26606"/>
          <ac:spMkLst>
            <pc:docMk/>
            <pc:sldMk cId="1370020811" sldId="292"/>
            <ac:spMk id="4" creationId="{DE258EB7-D90B-43FD-9A2B-AA508BBAE6E2}"/>
          </ac:spMkLst>
        </pc:spChg>
        <pc:spChg chg="add del mod">
          <ac:chgData name="Lutticken,Ian" userId="7c924bd7-b15d-44ce-a55d-4f6ade4fe12e" providerId="ADAL" clId="{012A81CF-B3B1-4270-8C98-D52E3421BC35}" dt="2023-11-29T15:34:07.071" v="511" actId="21"/>
          <ac:spMkLst>
            <pc:docMk/>
            <pc:sldMk cId="1370020811" sldId="292"/>
            <ac:spMk id="6" creationId="{5B4B3BA4-46F1-7842-0B15-66EBBFC355D8}"/>
          </ac:spMkLst>
        </pc:spChg>
        <pc:spChg chg="del mod">
          <ac:chgData name="Lutticken,Ian" userId="7c924bd7-b15d-44ce-a55d-4f6ade4fe12e" providerId="ADAL" clId="{012A81CF-B3B1-4270-8C98-D52E3421BC35}" dt="2023-11-29T15:34:07.071" v="511" actId="21"/>
          <ac:spMkLst>
            <pc:docMk/>
            <pc:sldMk cId="1370020811" sldId="292"/>
            <ac:spMk id="10" creationId="{44177389-03AF-C4CA-78C6-20D5067F273F}"/>
          </ac:spMkLst>
        </pc:spChg>
        <pc:spChg chg="del mod">
          <ac:chgData name="Lutticken,Ian" userId="7c924bd7-b15d-44ce-a55d-4f6ade4fe12e" providerId="ADAL" clId="{012A81CF-B3B1-4270-8C98-D52E3421BC35}" dt="2023-11-29T15:34:07.071" v="511" actId="21"/>
          <ac:spMkLst>
            <pc:docMk/>
            <pc:sldMk cId="1370020811" sldId="292"/>
            <ac:spMk id="11" creationId="{22B1395B-5AAA-C2CE-37AB-7D0D507C7CCF}"/>
          </ac:spMkLst>
        </pc:spChg>
        <pc:spChg chg="del mod">
          <ac:chgData name="Lutticken,Ian" userId="7c924bd7-b15d-44ce-a55d-4f6ade4fe12e" providerId="ADAL" clId="{012A81CF-B3B1-4270-8C98-D52E3421BC35}" dt="2023-11-29T15:34:07.071" v="511" actId="21"/>
          <ac:spMkLst>
            <pc:docMk/>
            <pc:sldMk cId="1370020811" sldId="292"/>
            <ac:spMk id="13" creationId="{95B2D445-252A-C3FE-F9FA-238E86AF4970}"/>
          </ac:spMkLst>
        </pc:spChg>
        <pc:spChg chg="add del mod">
          <ac:chgData name="Lutticken,Ian" userId="7c924bd7-b15d-44ce-a55d-4f6ade4fe12e" providerId="ADAL" clId="{012A81CF-B3B1-4270-8C98-D52E3421BC35}" dt="2023-11-29T15:34:07.071" v="511" actId="21"/>
          <ac:spMkLst>
            <pc:docMk/>
            <pc:sldMk cId="1370020811" sldId="292"/>
            <ac:spMk id="14" creationId="{95FA0BE3-3BC0-DDF5-010D-5CAE8307A5D1}"/>
          </ac:spMkLst>
        </pc:spChg>
        <pc:spChg chg="add del mod">
          <ac:chgData name="Lutticken,Ian" userId="7c924bd7-b15d-44ce-a55d-4f6ade4fe12e" providerId="ADAL" clId="{012A81CF-B3B1-4270-8C98-D52E3421BC35}" dt="2023-11-29T15:34:07.071" v="511" actId="21"/>
          <ac:spMkLst>
            <pc:docMk/>
            <pc:sldMk cId="1370020811" sldId="292"/>
            <ac:spMk id="16" creationId="{FE8355C8-7E4A-71FA-9487-3F01C5664C99}"/>
          </ac:spMkLst>
        </pc:spChg>
        <pc:spChg chg="add del mod">
          <ac:chgData name="Lutticken,Ian" userId="7c924bd7-b15d-44ce-a55d-4f6ade4fe12e" providerId="ADAL" clId="{012A81CF-B3B1-4270-8C98-D52E3421BC35}" dt="2023-11-29T15:34:07.071" v="511" actId="21"/>
          <ac:spMkLst>
            <pc:docMk/>
            <pc:sldMk cId="1370020811" sldId="292"/>
            <ac:spMk id="18" creationId="{32EA066C-C527-4BA9-2517-0D01ACF73AD3}"/>
          </ac:spMkLst>
        </pc:spChg>
        <pc:spChg chg="add del">
          <ac:chgData name="Lutticken,Ian" userId="7c924bd7-b15d-44ce-a55d-4f6ade4fe12e" providerId="ADAL" clId="{012A81CF-B3B1-4270-8C98-D52E3421BC35}" dt="2023-11-29T15:19:25.517" v="439" actId="26606"/>
          <ac:spMkLst>
            <pc:docMk/>
            <pc:sldMk cId="1370020811" sldId="292"/>
            <ac:spMk id="21" creationId="{9B8E1AAF-3D6F-4FD9-B5FE-CE5FC884D8E3}"/>
          </ac:spMkLst>
        </pc:spChg>
        <pc:spChg chg="add del">
          <ac:chgData name="Lutticken,Ian" userId="7c924bd7-b15d-44ce-a55d-4f6ade4fe12e" providerId="ADAL" clId="{012A81CF-B3B1-4270-8C98-D52E3421BC35}" dt="2023-11-29T15:19:25.517" v="439" actId="26606"/>
          <ac:spMkLst>
            <pc:docMk/>
            <pc:sldMk cId="1370020811" sldId="292"/>
            <ac:spMk id="23" creationId="{AC2B9E52-A969-437F-A903-A4ADFA5030E2}"/>
          </ac:spMkLst>
        </pc:spChg>
        <pc:spChg chg="add">
          <ac:chgData name="Lutticken,Ian" userId="7c924bd7-b15d-44ce-a55d-4f6ade4fe12e" providerId="ADAL" clId="{012A81CF-B3B1-4270-8C98-D52E3421BC35}" dt="2023-11-29T15:19:25.536" v="440" actId="26606"/>
          <ac:spMkLst>
            <pc:docMk/>
            <pc:sldMk cId="1370020811" sldId="292"/>
            <ac:spMk id="25" creationId="{08953E74-D241-4DDF-8508-F0365EA13A92}"/>
          </ac:spMkLst>
        </pc:spChg>
        <pc:spChg chg="add">
          <ac:chgData name="Lutticken,Ian" userId="7c924bd7-b15d-44ce-a55d-4f6ade4fe12e" providerId="ADAL" clId="{012A81CF-B3B1-4270-8C98-D52E3421BC35}" dt="2023-11-29T15:19:25.536" v="440" actId="26606"/>
          <ac:spMkLst>
            <pc:docMk/>
            <pc:sldMk cId="1370020811" sldId="292"/>
            <ac:spMk id="26" creationId="{5C3C901A-B2F4-4A3C-BCDD-7C8D587ECA2E}"/>
          </ac:spMkLst>
        </pc:spChg>
        <pc:picChg chg="add del mod">
          <ac:chgData name="Lutticken,Ian" userId="7c924bd7-b15d-44ce-a55d-4f6ade4fe12e" providerId="ADAL" clId="{012A81CF-B3B1-4270-8C98-D52E3421BC35}" dt="2023-11-29T15:34:07.071" v="511" actId="21"/>
          <ac:picMkLst>
            <pc:docMk/>
            <pc:sldMk cId="1370020811" sldId="292"/>
            <ac:picMk id="2" creationId="{B31C6969-3B72-7980-7A39-52D8A97B00AB}"/>
          </ac:picMkLst>
        </pc:picChg>
        <pc:picChg chg="add del mod">
          <ac:chgData name="Lutticken,Ian" userId="7c924bd7-b15d-44ce-a55d-4f6ade4fe12e" providerId="ADAL" clId="{012A81CF-B3B1-4270-8C98-D52E3421BC35}" dt="2023-11-29T15:34:07.071" v="511" actId="21"/>
          <ac:picMkLst>
            <pc:docMk/>
            <pc:sldMk cId="1370020811" sldId="292"/>
            <ac:picMk id="3" creationId="{1FFEA91E-6444-9F45-4B4A-9FF7C04A473E}"/>
          </ac:picMkLst>
        </pc:picChg>
        <pc:picChg chg="add del mod">
          <ac:chgData name="Lutticken,Ian" userId="7c924bd7-b15d-44ce-a55d-4f6ade4fe12e" providerId="ADAL" clId="{012A81CF-B3B1-4270-8C98-D52E3421BC35}" dt="2023-11-29T15:34:07.071" v="511" actId="21"/>
          <ac:picMkLst>
            <pc:docMk/>
            <pc:sldMk cId="1370020811" sldId="292"/>
            <ac:picMk id="5" creationId="{6B1678B6-528A-6B3D-5890-3DD2FB4BB5CA}"/>
          </ac:picMkLst>
        </pc:picChg>
        <pc:picChg chg="add del mod">
          <ac:chgData name="Lutticken,Ian" userId="7c924bd7-b15d-44ce-a55d-4f6ade4fe12e" providerId="ADAL" clId="{012A81CF-B3B1-4270-8C98-D52E3421BC35}" dt="2023-11-29T15:34:07.071" v="511" actId="21"/>
          <ac:picMkLst>
            <pc:docMk/>
            <pc:sldMk cId="1370020811" sldId="292"/>
            <ac:picMk id="7" creationId="{B44F259E-B9D1-22FE-2261-98EA95846162}"/>
          </ac:picMkLst>
        </pc:picChg>
        <pc:picChg chg="del mod">
          <ac:chgData name="Lutticken,Ian" userId="7c924bd7-b15d-44ce-a55d-4f6ade4fe12e" providerId="ADAL" clId="{012A81CF-B3B1-4270-8C98-D52E3421BC35}" dt="2023-11-29T15:34:07.071" v="511" actId="21"/>
          <ac:picMkLst>
            <pc:docMk/>
            <pc:sldMk cId="1370020811" sldId="292"/>
            <ac:picMk id="8" creationId="{29732579-D271-3B35-4936-978C61263B3B}"/>
          </ac:picMkLst>
        </pc:picChg>
        <pc:picChg chg="del">
          <ac:chgData name="Lutticken,Ian" userId="7c924bd7-b15d-44ce-a55d-4f6ade4fe12e" providerId="ADAL" clId="{012A81CF-B3B1-4270-8C98-D52E3421BC35}" dt="2023-11-29T14:49:12.370" v="339" actId="478"/>
          <ac:picMkLst>
            <pc:docMk/>
            <pc:sldMk cId="1370020811" sldId="292"/>
            <ac:picMk id="9" creationId="{16299303-DCAC-0E62-1364-E2F73ED12528}"/>
          </ac:picMkLst>
        </pc:picChg>
        <pc:picChg chg="del">
          <ac:chgData name="Lutticken,Ian" userId="7c924bd7-b15d-44ce-a55d-4f6ade4fe12e" providerId="ADAL" clId="{012A81CF-B3B1-4270-8C98-D52E3421BC35}" dt="2023-11-29T14:47:13.560" v="332" actId="478"/>
          <ac:picMkLst>
            <pc:docMk/>
            <pc:sldMk cId="1370020811" sldId="292"/>
            <ac:picMk id="12" creationId="{A5A8B828-AEEF-FA6E-BB07-EEA1631A2D1F}"/>
          </ac:picMkLst>
        </pc:picChg>
        <pc:picChg chg="add del mod">
          <ac:chgData name="Lutticken,Ian" userId="7c924bd7-b15d-44ce-a55d-4f6ade4fe12e" providerId="ADAL" clId="{012A81CF-B3B1-4270-8C98-D52E3421BC35}" dt="2023-11-29T15:34:07.071" v="511" actId="21"/>
          <ac:picMkLst>
            <pc:docMk/>
            <pc:sldMk cId="1370020811" sldId="292"/>
            <ac:picMk id="15" creationId="{2A532F5E-F356-4298-9E09-8AF0023C118F}"/>
          </ac:picMkLst>
        </pc:picChg>
        <pc:picChg chg="add del mod">
          <ac:chgData name="Lutticken,Ian" userId="7c924bd7-b15d-44ce-a55d-4f6ade4fe12e" providerId="ADAL" clId="{012A81CF-B3B1-4270-8C98-D52E3421BC35}" dt="2023-11-29T15:34:07.071" v="511" actId="21"/>
          <ac:picMkLst>
            <pc:docMk/>
            <pc:sldMk cId="1370020811" sldId="292"/>
            <ac:picMk id="17" creationId="{2E1C2DFE-720E-1FF2-AC5A-85B1BEF7DBE0}"/>
          </ac:picMkLst>
        </pc:picChg>
      </pc:sldChg>
      <pc:sldChg chg="addSp delSp modSp add mod ord modShow modNotesTx">
        <pc:chgData name="Lutticken,Ian" userId="7c924bd7-b15d-44ce-a55d-4f6ade4fe12e" providerId="ADAL" clId="{012A81CF-B3B1-4270-8C98-D52E3421BC35}" dt="2023-11-29T18:42:01.589" v="1297" actId="20577"/>
        <pc:sldMkLst>
          <pc:docMk/>
          <pc:sldMk cId="4266487083" sldId="292"/>
        </pc:sldMkLst>
        <pc:spChg chg="add del mod">
          <ac:chgData name="Lutticken,Ian" userId="7c924bd7-b15d-44ce-a55d-4f6ade4fe12e" providerId="ADAL" clId="{012A81CF-B3B1-4270-8C98-D52E3421BC35}" dt="2023-11-29T15:34:31.537" v="518" actId="478"/>
          <ac:spMkLst>
            <pc:docMk/>
            <pc:sldMk cId="4266487083" sldId="292"/>
            <ac:spMk id="3" creationId="{00C85AAE-ACA2-EB36-31B1-B838AC4125C5}"/>
          </ac:spMkLst>
        </pc:spChg>
        <pc:spChg chg="mod">
          <ac:chgData name="Lutticken,Ian" userId="7c924bd7-b15d-44ce-a55d-4f6ade4fe12e" providerId="ADAL" clId="{012A81CF-B3B1-4270-8C98-D52E3421BC35}" dt="2023-11-29T15:38:05.461" v="589" actId="20577"/>
          <ac:spMkLst>
            <pc:docMk/>
            <pc:sldMk cId="4266487083" sldId="292"/>
            <ac:spMk id="4" creationId="{DE258EB7-D90B-43FD-9A2B-AA508BBAE6E2}"/>
          </ac:spMkLst>
        </pc:spChg>
        <pc:spChg chg="del">
          <ac:chgData name="Lutticken,Ian" userId="7c924bd7-b15d-44ce-a55d-4f6ade4fe12e" providerId="ADAL" clId="{012A81CF-B3B1-4270-8C98-D52E3421BC35}" dt="2023-11-29T15:34:28.696" v="517" actId="478"/>
          <ac:spMkLst>
            <pc:docMk/>
            <pc:sldMk cId="4266487083" sldId="292"/>
            <ac:spMk id="5" creationId="{777B6683-16C7-49CA-8A17-7AE3DB1EF13B}"/>
          </ac:spMkLst>
        </pc:spChg>
        <pc:spChg chg="add mod">
          <ac:chgData name="Lutticken,Ian" userId="7c924bd7-b15d-44ce-a55d-4f6ade4fe12e" providerId="ADAL" clId="{012A81CF-B3B1-4270-8C98-D52E3421BC35}" dt="2023-11-29T18:20:52.639" v="750" actId="207"/>
          <ac:spMkLst>
            <pc:docMk/>
            <pc:sldMk cId="4266487083" sldId="292"/>
            <ac:spMk id="7" creationId="{7B45140B-AF2F-BAAC-6C8E-68FA7F5C602B}"/>
          </ac:spMkLst>
        </pc:spChg>
        <pc:spChg chg="add mod">
          <ac:chgData name="Lutticken,Ian" userId="7c924bd7-b15d-44ce-a55d-4f6ade4fe12e" providerId="ADAL" clId="{012A81CF-B3B1-4270-8C98-D52E3421BC35}" dt="2023-11-29T18:20:52.639" v="750" actId="207"/>
          <ac:spMkLst>
            <pc:docMk/>
            <pc:sldMk cId="4266487083" sldId="292"/>
            <ac:spMk id="8" creationId="{B96D72A9-B1E2-C393-DE9C-7E080C380F73}"/>
          </ac:spMkLst>
        </pc:spChg>
        <pc:spChg chg="add mod">
          <ac:chgData name="Lutticken,Ian" userId="7c924bd7-b15d-44ce-a55d-4f6ade4fe12e" providerId="ADAL" clId="{012A81CF-B3B1-4270-8C98-D52E3421BC35}" dt="2023-11-29T18:20:52.639" v="750" actId="207"/>
          <ac:spMkLst>
            <pc:docMk/>
            <pc:sldMk cId="4266487083" sldId="292"/>
            <ac:spMk id="9" creationId="{B45BBC2B-FF50-D4FB-3C28-A4FC8E6F7AB4}"/>
          </ac:spMkLst>
        </pc:spChg>
        <pc:spChg chg="add mod">
          <ac:chgData name="Lutticken,Ian" userId="7c924bd7-b15d-44ce-a55d-4f6ade4fe12e" providerId="ADAL" clId="{012A81CF-B3B1-4270-8C98-D52E3421BC35}" dt="2023-11-29T18:20:52.639" v="750" actId="207"/>
          <ac:spMkLst>
            <pc:docMk/>
            <pc:sldMk cId="4266487083" sldId="292"/>
            <ac:spMk id="13" creationId="{1920A04A-84D9-7475-E96D-03218FFE8D15}"/>
          </ac:spMkLst>
        </pc:spChg>
        <pc:spChg chg="add mod">
          <ac:chgData name="Lutticken,Ian" userId="7c924bd7-b15d-44ce-a55d-4f6ade4fe12e" providerId="ADAL" clId="{012A81CF-B3B1-4270-8C98-D52E3421BC35}" dt="2023-11-29T18:20:52.639" v="750" actId="207"/>
          <ac:spMkLst>
            <pc:docMk/>
            <pc:sldMk cId="4266487083" sldId="292"/>
            <ac:spMk id="15" creationId="{8A4BC4FF-D28D-6F55-DE3C-E71A3955D430}"/>
          </ac:spMkLst>
        </pc:spChg>
        <pc:spChg chg="add mod">
          <ac:chgData name="Lutticken,Ian" userId="7c924bd7-b15d-44ce-a55d-4f6ade4fe12e" providerId="ADAL" clId="{012A81CF-B3B1-4270-8C98-D52E3421BC35}" dt="2023-11-29T18:20:52.639" v="750" actId="207"/>
          <ac:spMkLst>
            <pc:docMk/>
            <pc:sldMk cId="4266487083" sldId="292"/>
            <ac:spMk id="17" creationId="{8CF46843-CFC6-B449-2C05-77A92693B15A}"/>
          </ac:spMkLst>
        </pc:spChg>
        <pc:spChg chg="add mod">
          <ac:chgData name="Lutticken,Ian" userId="7c924bd7-b15d-44ce-a55d-4f6ade4fe12e" providerId="ADAL" clId="{012A81CF-B3B1-4270-8C98-D52E3421BC35}" dt="2023-11-29T18:20:52.639" v="750" actId="207"/>
          <ac:spMkLst>
            <pc:docMk/>
            <pc:sldMk cId="4266487083" sldId="292"/>
            <ac:spMk id="19" creationId="{457E99CD-3D2D-2E2D-28B6-ADC53A72ACFC}"/>
          </ac:spMkLst>
        </pc:spChg>
        <pc:picChg chg="add mod">
          <ac:chgData name="Lutticken,Ian" userId="7c924bd7-b15d-44ce-a55d-4f6ade4fe12e" providerId="ADAL" clId="{012A81CF-B3B1-4270-8C98-D52E3421BC35}" dt="2023-11-29T15:35:07.560" v="525" actId="14100"/>
          <ac:picMkLst>
            <pc:docMk/>
            <pc:sldMk cId="4266487083" sldId="292"/>
            <ac:picMk id="6" creationId="{3C6D7E9B-2BD8-699E-7C25-BD9891A820C2}"/>
          </ac:picMkLst>
        </pc:picChg>
        <pc:picChg chg="add mod">
          <ac:chgData name="Lutticken,Ian" userId="7c924bd7-b15d-44ce-a55d-4f6ade4fe12e" providerId="ADAL" clId="{012A81CF-B3B1-4270-8C98-D52E3421BC35}" dt="2023-11-29T15:35:29.114" v="529" actId="1076"/>
          <ac:picMkLst>
            <pc:docMk/>
            <pc:sldMk cId="4266487083" sldId="292"/>
            <ac:picMk id="10" creationId="{AFEEC8AD-28F1-F7AE-F781-C1ED41FE9974}"/>
          </ac:picMkLst>
        </pc:picChg>
        <pc:picChg chg="add mod">
          <ac:chgData name="Lutticken,Ian" userId="7c924bd7-b15d-44ce-a55d-4f6ade4fe12e" providerId="ADAL" clId="{012A81CF-B3B1-4270-8C98-D52E3421BC35}" dt="2023-11-29T15:35:07.560" v="525" actId="14100"/>
          <ac:picMkLst>
            <pc:docMk/>
            <pc:sldMk cId="4266487083" sldId="292"/>
            <ac:picMk id="11" creationId="{33BF7B73-8006-EA3B-F947-A76C282700E7}"/>
          </ac:picMkLst>
        </pc:picChg>
        <pc:picChg chg="add mod">
          <ac:chgData name="Lutticken,Ian" userId="7c924bd7-b15d-44ce-a55d-4f6ade4fe12e" providerId="ADAL" clId="{012A81CF-B3B1-4270-8C98-D52E3421BC35}" dt="2023-11-29T15:35:07.560" v="525" actId="14100"/>
          <ac:picMkLst>
            <pc:docMk/>
            <pc:sldMk cId="4266487083" sldId="292"/>
            <ac:picMk id="12" creationId="{CD24B0D5-4EF5-8B20-CAB2-441F24979084}"/>
          </ac:picMkLst>
        </pc:picChg>
        <pc:picChg chg="add mod">
          <ac:chgData name="Lutticken,Ian" userId="7c924bd7-b15d-44ce-a55d-4f6ade4fe12e" providerId="ADAL" clId="{012A81CF-B3B1-4270-8C98-D52E3421BC35}" dt="2023-11-29T15:35:07.560" v="525" actId="14100"/>
          <ac:picMkLst>
            <pc:docMk/>
            <pc:sldMk cId="4266487083" sldId="292"/>
            <ac:picMk id="14" creationId="{0C09DD42-4CD3-6AA4-CA42-9A13838A0164}"/>
          </ac:picMkLst>
        </pc:picChg>
        <pc:picChg chg="add mod">
          <ac:chgData name="Lutticken,Ian" userId="7c924bd7-b15d-44ce-a55d-4f6ade4fe12e" providerId="ADAL" clId="{012A81CF-B3B1-4270-8C98-D52E3421BC35}" dt="2023-11-29T15:35:07.560" v="525" actId="14100"/>
          <ac:picMkLst>
            <pc:docMk/>
            <pc:sldMk cId="4266487083" sldId="292"/>
            <ac:picMk id="16" creationId="{492A2D1F-C7EA-E865-A221-5D286E133BB0}"/>
          </ac:picMkLst>
        </pc:picChg>
        <pc:picChg chg="add mod">
          <ac:chgData name="Lutticken,Ian" userId="7c924bd7-b15d-44ce-a55d-4f6ade4fe12e" providerId="ADAL" clId="{012A81CF-B3B1-4270-8C98-D52E3421BC35}" dt="2023-11-29T15:35:07.560" v="525" actId="14100"/>
          <ac:picMkLst>
            <pc:docMk/>
            <pc:sldMk cId="4266487083" sldId="292"/>
            <ac:picMk id="18" creationId="{4B85C111-49B1-0B92-2B10-1DE9FA4A2EE1}"/>
          </ac:picMkLst>
        </pc:picChg>
      </pc:sldChg>
      <pc:sldChg chg="addSp delSp modSp add mod modNotesTx">
        <pc:chgData name="Lutticken,Ian" userId="7c924bd7-b15d-44ce-a55d-4f6ade4fe12e" providerId="ADAL" clId="{012A81CF-B3B1-4270-8C98-D52E3421BC35}" dt="2023-11-29T18:19:37.917" v="739" actId="1076"/>
        <pc:sldMkLst>
          <pc:docMk/>
          <pc:sldMk cId="1898484517" sldId="293"/>
        </pc:sldMkLst>
        <pc:spChg chg="mod">
          <ac:chgData name="Lutticken,Ian" userId="7c924bd7-b15d-44ce-a55d-4f6ade4fe12e" providerId="ADAL" clId="{012A81CF-B3B1-4270-8C98-D52E3421BC35}" dt="2023-11-29T15:39:00.692" v="610" actId="20577"/>
          <ac:spMkLst>
            <pc:docMk/>
            <pc:sldMk cId="1898484517" sldId="293"/>
            <ac:spMk id="4" creationId="{DE258EB7-D90B-43FD-9A2B-AA508BBAE6E2}"/>
          </ac:spMkLst>
        </pc:spChg>
        <pc:spChg chg="del">
          <ac:chgData name="Lutticken,Ian" userId="7c924bd7-b15d-44ce-a55d-4f6ade4fe12e" providerId="ADAL" clId="{012A81CF-B3B1-4270-8C98-D52E3421BC35}" dt="2023-11-29T15:39:11.066" v="614" actId="478"/>
          <ac:spMkLst>
            <pc:docMk/>
            <pc:sldMk cId="1898484517" sldId="293"/>
            <ac:spMk id="7" creationId="{7B45140B-AF2F-BAAC-6C8E-68FA7F5C602B}"/>
          </ac:spMkLst>
        </pc:spChg>
        <pc:spChg chg="del">
          <ac:chgData name="Lutticken,Ian" userId="7c924bd7-b15d-44ce-a55d-4f6ade4fe12e" providerId="ADAL" clId="{012A81CF-B3B1-4270-8C98-D52E3421BC35}" dt="2023-11-29T15:39:11.066" v="614" actId="478"/>
          <ac:spMkLst>
            <pc:docMk/>
            <pc:sldMk cId="1898484517" sldId="293"/>
            <ac:spMk id="8" creationId="{B96D72A9-B1E2-C393-DE9C-7E080C380F73}"/>
          </ac:spMkLst>
        </pc:spChg>
        <pc:spChg chg="del">
          <ac:chgData name="Lutticken,Ian" userId="7c924bd7-b15d-44ce-a55d-4f6ade4fe12e" providerId="ADAL" clId="{012A81CF-B3B1-4270-8C98-D52E3421BC35}" dt="2023-11-29T15:39:05.549" v="611" actId="478"/>
          <ac:spMkLst>
            <pc:docMk/>
            <pc:sldMk cId="1898484517" sldId="293"/>
            <ac:spMk id="9" creationId="{B45BBC2B-FF50-D4FB-3C28-A4FC8E6F7AB4}"/>
          </ac:spMkLst>
        </pc:spChg>
        <pc:spChg chg="del">
          <ac:chgData name="Lutticken,Ian" userId="7c924bd7-b15d-44ce-a55d-4f6ade4fe12e" providerId="ADAL" clId="{012A81CF-B3B1-4270-8C98-D52E3421BC35}" dt="2023-11-29T15:39:13.524" v="615" actId="478"/>
          <ac:spMkLst>
            <pc:docMk/>
            <pc:sldMk cId="1898484517" sldId="293"/>
            <ac:spMk id="13" creationId="{1920A04A-84D9-7475-E96D-03218FFE8D15}"/>
          </ac:spMkLst>
        </pc:spChg>
        <pc:spChg chg="del">
          <ac:chgData name="Lutticken,Ian" userId="7c924bd7-b15d-44ce-a55d-4f6ade4fe12e" providerId="ADAL" clId="{012A81CF-B3B1-4270-8C98-D52E3421BC35}" dt="2023-11-29T15:39:09.389" v="613" actId="478"/>
          <ac:spMkLst>
            <pc:docMk/>
            <pc:sldMk cId="1898484517" sldId="293"/>
            <ac:spMk id="15" creationId="{8A4BC4FF-D28D-6F55-DE3C-E71A3955D430}"/>
          </ac:spMkLst>
        </pc:spChg>
        <pc:spChg chg="del">
          <ac:chgData name="Lutticken,Ian" userId="7c924bd7-b15d-44ce-a55d-4f6ade4fe12e" providerId="ADAL" clId="{012A81CF-B3B1-4270-8C98-D52E3421BC35}" dt="2023-11-29T15:39:11.066" v="614" actId="478"/>
          <ac:spMkLst>
            <pc:docMk/>
            <pc:sldMk cId="1898484517" sldId="293"/>
            <ac:spMk id="17" creationId="{8CF46843-CFC6-B449-2C05-77A92693B15A}"/>
          </ac:spMkLst>
        </pc:spChg>
        <pc:spChg chg="del">
          <ac:chgData name="Lutticken,Ian" userId="7c924bd7-b15d-44ce-a55d-4f6ade4fe12e" providerId="ADAL" clId="{012A81CF-B3B1-4270-8C98-D52E3421BC35}" dt="2023-11-29T15:39:13.524" v="615" actId="478"/>
          <ac:spMkLst>
            <pc:docMk/>
            <pc:sldMk cId="1898484517" sldId="293"/>
            <ac:spMk id="19" creationId="{457E99CD-3D2D-2E2D-28B6-ADC53A72ACFC}"/>
          </ac:spMkLst>
        </pc:spChg>
        <pc:picChg chg="add mod">
          <ac:chgData name="Lutticken,Ian" userId="7c924bd7-b15d-44ce-a55d-4f6ade4fe12e" providerId="ADAL" clId="{012A81CF-B3B1-4270-8C98-D52E3421BC35}" dt="2023-11-29T16:14:46.656" v="633" actId="1076"/>
          <ac:picMkLst>
            <pc:docMk/>
            <pc:sldMk cId="1898484517" sldId="293"/>
            <ac:picMk id="2" creationId="{7B1BE3C0-4F33-3547-0292-DD442F683361}"/>
          </ac:picMkLst>
        </pc:picChg>
        <pc:picChg chg="add mod">
          <ac:chgData name="Lutticken,Ian" userId="7c924bd7-b15d-44ce-a55d-4f6ade4fe12e" providerId="ADAL" clId="{012A81CF-B3B1-4270-8C98-D52E3421BC35}" dt="2023-11-29T16:16:36.126" v="643" actId="1076"/>
          <ac:picMkLst>
            <pc:docMk/>
            <pc:sldMk cId="1898484517" sldId="293"/>
            <ac:picMk id="5" creationId="{6A927CEF-0564-0ECA-6262-2A81BDD6CB7A}"/>
          </ac:picMkLst>
        </pc:picChg>
        <pc:picChg chg="del">
          <ac:chgData name="Lutticken,Ian" userId="7c924bd7-b15d-44ce-a55d-4f6ade4fe12e" providerId="ADAL" clId="{012A81CF-B3B1-4270-8C98-D52E3421BC35}" dt="2023-11-29T15:39:11.066" v="614" actId="478"/>
          <ac:picMkLst>
            <pc:docMk/>
            <pc:sldMk cId="1898484517" sldId="293"/>
            <ac:picMk id="6" creationId="{3C6D7E9B-2BD8-699E-7C25-BD9891A820C2}"/>
          </ac:picMkLst>
        </pc:picChg>
        <pc:picChg chg="del">
          <ac:chgData name="Lutticken,Ian" userId="7c924bd7-b15d-44ce-a55d-4f6ade4fe12e" providerId="ADAL" clId="{012A81CF-B3B1-4270-8C98-D52E3421BC35}" dt="2023-11-29T15:39:05.549" v="611" actId="478"/>
          <ac:picMkLst>
            <pc:docMk/>
            <pc:sldMk cId="1898484517" sldId="293"/>
            <ac:picMk id="10" creationId="{AFEEC8AD-28F1-F7AE-F781-C1ED41FE9974}"/>
          </ac:picMkLst>
        </pc:picChg>
        <pc:picChg chg="del">
          <ac:chgData name="Lutticken,Ian" userId="7c924bd7-b15d-44ce-a55d-4f6ade4fe12e" providerId="ADAL" clId="{012A81CF-B3B1-4270-8C98-D52E3421BC35}" dt="2023-11-29T15:39:07.164" v="612" actId="478"/>
          <ac:picMkLst>
            <pc:docMk/>
            <pc:sldMk cId="1898484517" sldId="293"/>
            <ac:picMk id="11" creationId="{33BF7B73-8006-EA3B-F947-A76C282700E7}"/>
          </ac:picMkLst>
        </pc:picChg>
        <pc:picChg chg="del">
          <ac:chgData name="Lutticken,Ian" userId="7c924bd7-b15d-44ce-a55d-4f6ade4fe12e" providerId="ADAL" clId="{012A81CF-B3B1-4270-8C98-D52E3421BC35}" dt="2023-11-29T15:39:13.524" v="615" actId="478"/>
          <ac:picMkLst>
            <pc:docMk/>
            <pc:sldMk cId="1898484517" sldId="293"/>
            <ac:picMk id="12" creationId="{CD24B0D5-4EF5-8B20-CAB2-441F24979084}"/>
          </ac:picMkLst>
        </pc:picChg>
        <pc:picChg chg="del">
          <ac:chgData name="Lutticken,Ian" userId="7c924bd7-b15d-44ce-a55d-4f6ade4fe12e" providerId="ADAL" clId="{012A81CF-B3B1-4270-8C98-D52E3421BC35}" dt="2023-11-29T15:39:09.389" v="613" actId="478"/>
          <ac:picMkLst>
            <pc:docMk/>
            <pc:sldMk cId="1898484517" sldId="293"/>
            <ac:picMk id="14" creationId="{0C09DD42-4CD3-6AA4-CA42-9A13838A0164}"/>
          </ac:picMkLst>
        </pc:picChg>
        <pc:picChg chg="del">
          <ac:chgData name="Lutticken,Ian" userId="7c924bd7-b15d-44ce-a55d-4f6ade4fe12e" providerId="ADAL" clId="{012A81CF-B3B1-4270-8C98-D52E3421BC35}" dt="2023-11-29T15:39:11.066" v="614" actId="478"/>
          <ac:picMkLst>
            <pc:docMk/>
            <pc:sldMk cId="1898484517" sldId="293"/>
            <ac:picMk id="16" creationId="{492A2D1F-C7EA-E865-A221-5D286E133BB0}"/>
          </ac:picMkLst>
        </pc:picChg>
        <pc:picChg chg="del">
          <ac:chgData name="Lutticken,Ian" userId="7c924bd7-b15d-44ce-a55d-4f6ade4fe12e" providerId="ADAL" clId="{012A81CF-B3B1-4270-8C98-D52E3421BC35}" dt="2023-11-29T15:39:13.524" v="615" actId="478"/>
          <ac:picMkLst>
            <pc:docMk/>
            <pc:sldMk cId="1898484517" sldId="293"/>
            <ac:picMk id="18" creationId="{4B85C111-49B1-0B92-2B10-1DE9FA4A2EE1}"/>
          </ac:picMkLst>
        </pc:picChg>
        <pc:picChg chg="add mod">
          <ac:chgData name="Lutticken,Ian" userId="7c924bd7-b15d-44ce-a55d-4f6ade4fe12e" providerId="ADAL" clId="{012A81CF-B3B1-4270-8C98-D52E3421BC35}" dt="2023-11-29T18:19:31.910" v="737" actId="1076"/>
          <ac:picMkLst>
            <pc:docMk/>
            <pc:sldMk cId="1898484517" sldId="293"/>
            <ac:picMk id="21" creationId="{B19B7081-322F-3A58-7A80-A6E03FBEEDD1}"/>
          </ac:picMkLst>
        </pc:picChg>
        <pc:picChg chg="add mod">
          <ac:chgData name="Lutticken,Ian" userId="7c924bd7-b15d-44ce-a55d-4f6ade4fe12e" providerId="ADAL" clId="{012A81CF-B3B1-4270-8C98-D52E3421BC35}" dt="2023-11-29T16:16:29.294" v="637" actId="1076"/>
          <ac:picMkLst>
            <pc:docMk/>
            <pc:sldMk cId="1898484517" sldId="293"/>
            <ac:picMk id="23" creationId="{A93C9031-9D07-1D66-523D-32C68B66B50C}"/>
          </ac:picMkLst>
        </pc:picChg>
        <pc:picChg chg="add mod">
          <ac:chgData name="Lutticken,Ian" userId="7c924bd7-b15d-44ce-a55d-4f6ade4fe12e" providerId="ADAL" clId="{012A81CF-B3B1-4270-8C98-D52E3421BC35}" dt="2023-11-29T16:16:44.927" v="646" actId="1076"/>
          <ac:picMkLst>
            <pc:docMk/>
            <pc:sldMk cId="1898484517" sldId="293"/>
            <ac:picMk id="25" creationId="{E72D24BB-0D62-6D1B-8E63-AAD2ACAC5627}"/>
          </ac:picMkLst>
        </pc:picChg>
        <pc:picChg chg="add mod">
          <ac:chgData name="Lutticken,Ian" userId="7c924bd7-b15d-44ce-a55d-4f6ade4fe12e" providerId="ADAL" clId="{012A81CF-B3B1-4270-8C98-D52E3421BC35}" dt="2023-11-29T18:19:37.917" v="739" actId="1076"/>
          <ac:picMkLst>
            <pc:docMk/>
            <pc:sldMk cId="1898484517" sldId="293"/>
            <ac:picMk id="27" creationId="{D5B4E2E9-D63E-73D3-8F9E-515EABA8FDE5}"/>
          </ac:picMkLst>
        </pc:picChg>
        <pc:picChg chg="add mod">
          <ac:chgData name="Lutticken,Ian" userId="7c924bd7-b15d-44ce-a55d-4f6ade4fe12e" providerId="ADAL" clId="{012A81CF-B3B1-4270-8C98-D52E3421BC35}" dt="2023-11-29T18:19:19.262" v="733" actId="14100"/>
          <ac:picMkLst>
            <pc:docMk/>
            <pc:sldMk cId="1898484517" sldId="293"/>
            <ac:picMk id="29" creationId="{E8FED2A8-44EE-38BE-552A-5E679F72190E}"/>
          </ac:picMkLst>
        </pc:picChg>
        <pc:picChg chg="add mod">
          <ac:chgData name="Lutticken,Ian" userId="7c924bd7-b15d-44ce-a55d-4f6ade4fe12e" providerId="ADAL" clId="{012A81CF-B3B1-4270-8C98-D52E3421BC35}" dt="2023-11-29T16:16:31.575" v="639" actId="1076"/>
          <ac:picMkLst>
            <pc:docMk/>
            <pc:sldMk cId="1898484517" sldId="293"/>
            <ac:picMk id="31" creationId="{A2A781D9-D7DA-C0AD-4373-6B23968F4776}"/>
          </ac:picMkLst>
        </pc:picChg>
        <pc:picChg chg="add mod">
          <ac:chgData name="Lutticken,Ian" userId="7c924bd7-b15d-44ce-a55d-4f6ade4fe12e" providerId="ADAL" clId="{012A81CF-B3B1-4270-8C98-D52E3421BC35}" dt="2023-11-29T16:16:50.102" v="648" actId="1076"/>
          <ac:picMkLst>
            <pc:docMk/>
            <pc:sldMk cId="1898484517" sldId="293"/>
            <ac:picMk id="33" creationId="{339C501A-CB7F-A483-8473-413498F1E766}"/>
          </ac:picMkLst>
        </pc:picChg>
        <pc:picChg chg="add mod">
          <ac:chgData name="Lutticken,Ian" userId="7c924bd7-b15d-44ce-a55d-4f6ade4fe12e" providerId="ADAL" clId="{012A81CF-B3B1-4270-8C98-D52E3421BC35}" dt="2023-11-29T16:16:53.911" v="650" actId="1076"/>
          <ac:picMkLst>
            <pc:docMk/>
            <pc:sldMk cId="1898484517" sldId="293"/>
            <ac:picMk id="34" creationId="{99D11C51-8DD7-B13C-D0BF-F8069102DE14}"/>
          </ac:picMkLst>
        </pc:picChg>
        <pc:picChg chg="add mod">
          <ac:chgData name="Lutticken,Ian" userId="7c924bd7-b15d-44ce-a55d-4f6ade4fe12e" providerId="ADAL" clId="{012A81CF-B3B1-4270-8C98-D52E3421BC35}" dt="2023-11-29T16:16:56.991" v="652" actId="1076"/>
          <ac:picMkLst>
            <pc:docMk/>
            <pc:sldMk cId="1898484517" sldId="293"/>
            <ac:picMk id="35" creationId="{3A06777D-6CD2-0DFA-6DB4-7290FDE065FF}"/>
          </ac:picMkLst>
        </pc:picChg>
        <pc:picChg chg="add mod">
          <ac:chgData name="Lutticken,Ian" userId="7c924bd7-b15d-44ce-a55d-4f6ade4fe12e" providerId="ADAL" clId="{012A81CF-B3B1-4270-8C98-D52E3421BC35}" dt="2023-11-29T16:16:59.399" v="654" actId="1076"/>
          <ac:picMkLst>
            <pc:docMk/>
            <pc:sldMk cId="1898484517" sldId="293"/>
            <ac:picMk id="36" creationId="{C469395D-97EE-0F89-F49F-DF1F01763271}"/>
          </ac:picMkLst>
        </pc:picChg>
      </pc:sldChg>
      <pc:sldChg chg="addSp delSp modSp add mod ord modNotesTx">
        <pc:chgData name="Lutticken,Ian" userId="7c924bd7-b15d-44ce-a55d-4f6ade4fe12e" providerId="ADAL" clId="{012A81CF-B3B1-4270-8C98-D52E3421BC35}" dt="2023-11-29T18:38:25.985" v="925" actId="1076"/>
        <pc:sldMkLst>
          <pc:docMk/>
          <pc:sldMk cId="872440550" sldId="294"/>
        </pc:sldMkLst>
        <pc:spChg chg="add del mod">
          <ac:chgData name="Lutticken,Ian" userId="7c924bd7-b15d-44ce-a55d-4f6ade4fe12e" providerId="ADAL" clId="{012A81CF-B3B1-4270-8C98-D52E3421BC35}" dt="2023-11-29T16:18:31.768" v="705" actId="478"/>
          <ac:spMkLst>
            <pc:docMk/>
            <pc:sldMk cId="872440550" sldId="294"/>
            <ac:spMk id="3" creationId="{1367C788-EC97-3432-F607-21D7B41CA6CF}"/>
          </ac:spMkLst>
        </pc:spChg>
        <pc:spChg chg="mod">
          <ac:chgData name="Lutticken,Ian" userId="7c924bd7-b15d-44ce-a55d-4f6ade4fe12e" providerId="ADAL" clId="{012A81CF-B3B1-4270-8C98-D52E3421BC35}" dt="2023-11-29T18:21:48.943" v="792" actId="1076"/>
          <ac:spMkLst>
            <pc:docMk/>
            <pc:sldMk cId="872440550" sldId="294"/>
            <ac:spMk id="4" creationId="{DE258EB7-D90B-43FD-9A2B-AA508BBAE6E2}"/>
          </ac:spMkLst>
        </pc:spChg>
        <pc:spChg chg="del">
          <ac:chgData name="Lutticken,Ian" userId="7c924bd7-b15d-44ce-a55d-4f6ade4fe12e" providerId="ADAL" clId="{012A81CF-B3B1-4270-8C98-D52E3421BC35}" dt="2023-11-29T16:18:28.884" v="704" actId="478"/>
          <ac:spMkLst>
            <pc:docMk/>
            <pc:sldMk cId="872440550" sldId="294"/>
            <ac:spMk id="5" creationId="{777B6683-16C7-49CA-8A17-7AE3DB1EF13B}"/>
          </ac:spMkLst>
        </pc:spChg>
        <pc:spChg chg="add mod">
          <ac:chgData name="Lutticken,Ian" userId="7c924bd7-b15d-44ce-a55d-4f6ade4fe12e" providerId="ADAL" clId="{012A81CF-B3B1-4270-8C98-D52E3421BC35}" dt="2023-11-29T18:23:20.222" v="808" actId="1076"/>
          <ac:spMkLst>
            <pc:docMk/>
            <pc:sldMk cId="872440550" sldId="294"/>
            <ac:spMk id="6" creationId="{33E05A0C-98D0-0B27-3E17-A8AA180E3434}"/>
          </ac:spMkLst>
        </pc:spChg>
        <pc:spChg chg="add mod">
          <ac:chgData name="Lutticken,Ian" userId="7c924bd7-b15d-44ce-a55d-4f6ade4fe12e" providerId="ADAL" clId="{012A81CF-B3B1-4270-8C98-D52E3421BC35}" dt="2023-11-29T18:24:16.462" v="855" actId="1076"/>
          <ac:spMkLst>
            <pc:docMk/>
            <pc:sldMk cId="872440550" sldId="294"/>
            <ac:spMk id="8" creationId="{D70A0182-BD38-4F40-4DB5-BBA0883B6466}"/>
          </ac:spMkLst>
        </pc:spChg>
        <pc:spChg chg="add mod">
          <ac:chgData name="Lutticken,Ian" userId="7c924bd7-b15d-44ce-a55d-4f6ade4fe12e" providerId="ADAL" clId="{012A81CF-B3B1-4270-8C98-D52E3421BC35}" dt="2023-11-29T18:34:46.327" v="892" actId="1076"/>
          <ac:spMkLst>
            <pc:docMk/>
            <pc:sldMk cId="872440550" sldId="294"/>
            <ac:spMk id="9" creationId="{5248192D-9E18-4D84-B929-8CB8C98D6197}"/>
          </ac:spMkLst>
        </pc:spChg>
        <pc:spChg chg="add mod">
          <ac:chgData name="Lutticken,Ian" userId="7c924bd7-b15d-44ce-a55d-4f6ade4fe12e" providerId="ADAL" clId="{012A81CF-B3B1-4270-8C98-D52E3421BC35}" dt="2023-11-29T18:35:05.823" v="916" actId="20577"/>
          <ac:spMkLst>
            <pc:docMk/>
            <pc:sldMk cId="872440550" sldId="294"/>
            <ac:spMk id="12" creationId="{A636F5FE-90CC-27BE-79BA-1FD147FBE494}"/>
          </ac:spMkLst>
        </pc:spChg>
        <pc:grpChg chg="add mod">
          <ac:chgData name="Lutticken,Ian" userId="7c924bd7-b15d-44ce-a55d-4f6ade4fe12e" providerId="ADAL" clId="{012A81CF-B3B1-4270-8C98-D52E3421BC35}" dt="2023-11-29T18:23:20.222" v="808" actId="1076"/>
          <ac:grpSpMkLst>
            <pc:docMk/>
            <pc:sldMk cId="872440550" sldId="294"/>
            <ac:grpSpMk id="7" creationId="{216E301A-575F-5BB0-54EB-6A8A76560FB2}"/>
          </ac:grpSpMkLst>
        </pc:grpChg>
        <pc:picChg chg="add del mod">
          <ac:chgData name="Lutticken,Ian" userId="7c924bd7-b15d-44ce-a55d-4f6ade4fe12e" providerId="ADAL" clId="{012A81CF-B3B1-4270-8C98-D52E3421BC35}" dt="2023-11-29T18:38:21.317" v="924" actId="478"/>
          <ac:picMkLst>
            <pc:docMk/>
            <pc:sldMk cId="872440550" sldId="294"/>
            <ac:picMk id="11" creationId="{33C753B3-9236-57FC-0C91-AA167C29C2FD}"/>
          </ac:picMkLst>
        </pc:picChg>
        <pc:picChg chg="add mod">
          <ac:chgData name="Lutticken,Ian" userId="7c924bd7-b15d-44ce-a55d-4f6ade4fe12e" providerId="ADAL" clId="{012A81CF-B3B1-4270-8C98-D52E3421BC35}" dt="2023-11-29T18:23:20.222" v="808" actId="1076"/>
          <ac:picMkLst>
            <pc:docMk/>
            <pc:sldMk cId="872440550" sldId="294"/>
            <ac:picMk id="1026" creationId="{7B9C13DA-7EAF-FF26-3851-FF922CE0B29D}"/>
          </ac:picMkLst>
        </pc:picChg>
        <pc:picChg chg="add mod">
          <ac:chgData name="Lutticken,Ian" userId="7c924bd7-b15d-44ce-a55d-4f6ade4fe12e" providerId="ADAL" clId="{012A81CF-B3B1-4270-8C98-D52E3421BC35}" dt="2023-11-29T18:23:20.222" v="808" actId="1076"/>
          <ac:picMkLst>
            <pc:docMk/>
            <pc:sldMk cId="872440550" sldId="294"/>
            <ac:picMk id="1028" creationId="{EF3490DD-4DC4-C5BA-368E-813858D98E47}"/>
          </ac:picMkLst>
        </pc:picChg>
        <pc:picChg chg="add mod">
          <ac:chgData name="Lutticken,Ian" userId="7c924bd7-b15d-44ce-a55d-4f6ade4fe12e" providerId="ADAL" clId="{012A81CF-B3B1-4270-8C98-D52E3421BC35}" dt="2023-11-29T18:23:20.222" v="808" actId="1076"/>
          <ac:picMkLst>
            <pc:docMk/>
            <pc:sldMk cId="872440550" sldId="294"/>
            <ac:picMk id="1030" creationId="{5094D9CD-049A-7943-9772-3A10A858A2FE}"/>
          </ac:picMkLst>
        </pc:picChg>
        <pc:picChg chg="add mod">
          <ac:chgData name="Lutticken,Ian" userId="7c924bd7-b15d-44ce-a55d-4f6ade4fe12e" providerId="ADAL" clId="{012A81CF-B3B1-4270-8C98-D52E3421BC35}" dt="2023-11-29T18:23:29.654" v="811" actId="1076"/>
          <ac:picMkLst>
            <pc:docMk/>
            <pc:sldMk cId="872440550" sldId="294"/>
            <ac:picMk id="1032" creationId="{952810D8-E1C4-8EDC-7369-BE609A842776}"/>
          </ac:picMkLst>
        </pc:picChg>
        <pc:picChg chg="add mod">
          <ac:chgData name="Lutticken,Ian" userId="7c924bd7-b15d-44ce-a55d-4f6ade4fe12e" providerId="ADAL" clId="{012A81CF-B3B1-4270-8C98-D52E3421BC35}" dt="2023-11-29T18:24:11.060" v="853" actId="1076"/>
          <ac:picMkLst>
            <pc:docMk/>
            <pc:sldMk cId="872440550" sldId="294"/>
            <ac:picMk id="1034" creationId="{DF66F58B-52A7-5568-CA90-ABF35074FAFC}"/>
          </ac:picMkLst>
        </pc:picChg>
        <pc:picChg chg="add mod">
          <ac:chgData name="Lutticken,Ian" userId="7c924bd7-b15d-44ce-a55d-4f6ade4fe12e" providerId="ADAL" clId="{012A81CF-B3B1-4270-8C98-D52E3421BC35}" dt="2023-11-29T18:24:19.421" v="856" actId="1076"/>
          <ac:picMkLst>
            <pc:docMk/>
            <pc:sldMk cId="872440550" sldId="294"/>
            <ac:picMk id="1036" creationId="{C354559A-7B3F-F7A7-F499-1F013D06BD2C}"/>
          </ac:picMkLst>
        </pc:picChg>
        <pc:picChg chg="add mod">
          <ac:chgData name="Lutticken,Ian" userId="7c924bd7-b15d-44ce-a55d-4f6ade4fe12e" providerId="ADAL" clId="{012A81CF-B3B1-4270-8C98-D52E3421BC35}" dt="2023-11-29T18:24:09.180" v="852" actId="1076"/>
          <ac:picMkLst>
            <pc:docMk/>
            <pc:sldMk cId="872440550" sldId="294"/>
            <ac:picMk id="1038" creationId="{2326AD93-1317-069C-5C05-01E91BE5A965}"/>
          </ac:picMkLst>
        </pc:picChg>
        <pc:picChg chg="add mod">
          <ac:chgData name="Lutticken,Ian" userId="7c924bd7-b15d-44ce-a55d-4f6ade4fe12e" providerId="ADAL" clId="{012A81CF-B3B1-4270-8C98-D52E3421BC35}" dt="2023-11-29T18:34:46.327" v="892" actId="1076"/>
          <ac:picMkLst>
            <pc:docMk/>
            <pc:sldMk cId="872440550" sldId="294"/>
            <ac:picMk id="1040" creationId="{CB69E0BA-E424-ADB5-A3EC-0B9C9FC0508D}"/>
          </ac:picMkLst>
        </pc:picChg>
        <pc:picChg chg="add mod">
          <ac:chgData name="Lutticken,Ian" userId="7c924bd7-b15d-44ce-a55d-4f6ade4fe12e" providerId="ADAL" clId="{012A81CF-B3B1-4270-8C98-D52E3421BC35}" dt="2023-11-29T18:34:53.726" v="896" actId="1076"/>
          <ac:picMkLst>
            <pc:docMk/>
            <pc:sldMk cId="872440550" sldId="294"/>
            <ac:picMk id="1042" creationId="{0C0453D1-4D1B-0833-9171-720FC87A9549}"/>
          </ac:picMkLst>
        </pc:picChg>
        <pc:picChg chg="add mod">
          <ac:chgData name="Lutticken,Ian" userId="7c924bd7-b15d-44ce-a55d-4f6ade4fe12e" providerId="ADAL" clId="{012A81CF-B3B1-4270-8C98-D52E3421BC35}" dt="2023-11-29T18:38:25.985" v="925" actId="1076"/>
          <ac:picMkLst>
            <pc:docMk/>
            <pc:sldMk cId="872440550" sldId="294"/>
            <ac:picMk id="1044" creationId="{2149A41F-14F2-2DE6-C4C2-5336F79B391E}"/>
          </ac:picMkLst>
        </pc:picChg>
      </pc:sldChg>
      <pc:sldChg chg="addSp delSp modSp add mod ord modAnim modShow modNotesTx">
        <pc:chgData name="Lutticken,Ian" userId="7c924bd7-b15d-44ce-a55d-4f6ade4fe12e" providerId="ADAL" clId="{012A81CF-B3B1-4270-8C98-D52E3421BC35}" dt="2023-11-29T20:31:21.432" v="1417" actId="478"/>
        <pc:sldMkLst>
          <pc:docMk/>
          <pc:sldMk cId="284219519" sldId="295"/>
        </pc:sldMkLst>
        <pc:spChg chg="add del mod">
          <ac:chgData name="Lutticken,Ian" userId="7c924bd7-b15d-44ce-a55d-4f6ade4fe12e" providerId="ADAL" clId="{012A81CF-B3B1-4270-8C98-D52E3421BC35}" dt="2023-11-29T20:15:18.273" v="1303" actId="478"/>
          <ac:spMkLst>
            <pc:docMk/>
            <pc:sldMk cId="284219519" sldId="295"/>
            <ac:spMk id="3" creationId="{45E3621A-CF88-5990-C7A2-FAD28F03E3BB}"/>
          </ac:spMkLst>
        </pc:spChg>
        <pc:spChg chg="mod">
          <ac:chgData name="Lutticken,Ian" userId="7c924bd7-b15d-44ce-a55d-4f6ade4fe12e" providerId="ADAL" clId="{012A81CF-B3B1-4270-8C98-D52E3421BC35}" dt="2023-11-29T20:15:57.130" v="1336" actId="5793"/>
          <ac:spMkLst>
            <pc:docMk/>
            <pc:sldMk cId="284219519" sldId="295"/>
            <ac:spMk id="4" creationId="{DE258EB7-D90B-43FD-9A2B-AA508BBAE6E2}"/>
          </ac:spMkLst>
        </pc:spChg>
        <pc:spChg chg="del">
          <ac:chgData name="Lutticken,Ian" userId="7c924bd7-b15d-44ce-a55d-4f6ade4fe12e" providerId="ADAL" clId="{012A81CF-B3B1-4270-8C98-D52E3421BC35}" dt="2023-11-29T20:15:12.228" v="1302" actId="478"/>
          <ac:spMkLst>
            <pc:docMk/>
            <pc:sldMk cId="284219519" sldId="295"/>
            <ac:spMk id="5" creationId="{777B6683-16C7-49CA-8A17-7AE3DB1EF13B}"/>
          </ac:spMkLst>
        </pc:spChg>
        <pc:spChg chg="add mod">
          <ac:chgData name="Lutticken,Ian" userId="7c924bd7-b15d-44ce-a55d-4f6ade4fe12e" providerId="ADAL" clId="{012A81CF-B3B1-4270-8C98-D52E3421BC35}" dt="2023-11-29T20:29:05.394" v="1412" actId="207"/>
          <ac:spMkLst>
            <pc:docMk/>
            <pc:sldMk cId="284219519" sldId="295"/>
            <ac:spMk id="6" creationId="{0C4D85D3-A153-D261-9B28-FD8DA605F080}"/>
          </ac:spMkLst>
        </pc:spChg>
        <pc:spChg chg="add mod">
          <ac:chgData name="Lutticken,Ian" userId="7c924bd7-b15d-44ce-a55d-4f6ade4fe12e" providerId="ADAL" clId="{012A81CF-B3B1-4270-8C98-D52E3421BC35}" dt="2023-11-29T20:29:02.225" v="1411" actId="207"/>
          <ac:spMkLst>
            <pc:docMk/>
            <pc:sldMk cId="284219519" sldId="295"/>
            <ac:spMk id="7" creationId="{356655B6-8BA2-9F8D-4893-96690695F9CC}"/>
          </ac:spMkLst>
        </pc:spChg>
        <pc:spChg chg="add mod">
          <ac:chgData name="Lutticken,Ian" userId="7c924bd7-b15d-44ce-a55d-4f6ade4fe12e" providerId="ADAL" clId="{012A81CF-B3B1-4270-8C98-D52E3421BC35}" dt="2023-11-29T20:23:50.081" v="1376" actId="1076"/>
          <ac:spMkLst>
            <pc:docMk/>
            <pc:sldMk cId="284219519" sldId="295"/>
            <ac:spMk id="8" creationId="{ED6D7B82-25EB-5F17-12D3-8586974B15E8}"/>
          </ac:spMkLst>
        </pc:spChg>
        <pc:spChg chg="add mod">
          <ac:chgData name="Lutticken,Ian" userId="7c924bd7-b15d-44ce-a55d-4f6ade4fe12e" providerId="ADAL" clId="{012A81CF-B3B1-4270-8C98-D52E3421BC35}" dt="2023-11-29T20:23:57.336" v="1377" actId="1076"/>
          <ac:spMkLst>
            <pc:docMk/>
            <pc:sldMk cId="284219519" sldId="295"/>
            <ac:spMk id="9" creationId="{6529D906-C3BA-A1E1-79CA-6B7CA41EEB4E}"/>
          </ac:spMkLst>
        </pc:spChg>
        <pc:spChg chg="add mod">
          <ac:chgData name="Lutticken,Ian" userId="7c924bd7-b15d-44ce-a55d-4f6ade4fe12e" providerId="ADAL" clId="{012A81CF-B3B1-4270-8C98-D52E3421BC35}" dt="2023-11-29T20:28:52.487" v="1410" actId="207"/>
          <ac:spMkLst>
            <pc:docMk/>
            <pc:sldMk cId="284219519" sldId="295"/>
            <ac:spMk id="10" creationId="{42FCC6F0-64F7-8392-B369-6F0F3FC25242}"/>
          </ac:spMkLst>
        </pc:spChg>
        <pc:spChg chg="add mod">
          <ac:chgData name="Lutticken,Ian" userId="7c924bd7-b15d-44ce-a55d-4f6ade4fe12e" providerId="ADAL" clId="{012A81CF-B3B1-4270-8C98-D52E3421BC35}" dt="2023-11-29T20:28:42.400" v="1409" actId="1076"/>
          <ac:spMkLst>
            <pc:docMk/>
            <pc:sldMk cId="284219519" sldId="295"/>
            <ac:spMk id="11" creationId="{464E41E2-9C97-2CA9-CB98-281304C079B6}"/>
          </ac:spMkLst>
        </pc:spChg>
        <pc:picChg chg="add del mod">
          <ac:chgData name="Lutticken,Ian" userId="7c924bd7-b15d-44ce-a55d-4f6ade4fe12e" providerId="ADAL" clId="{012A81CF-B3B1-4270-8C98-D52E3421BC35}" dt="2023-11-29T20:19:26.042" v="1345" actId="478"/>
          <ac:picMkLst>
            <pc:docMk/>
            <pc:sldMk cId="284219519" sldId="295"/>
            <ac:picMk id="2050" creationId="{6EBFDD2E-ECD3-E5DD-76C7-A4493D5A7A65}"/>
          </ac:picMkLst>
        </pc:picChg>
        <pc:picChg chg="add mod">
          <ac:chgData name="Lutticken,Ian" userId="7c924bd7-b15d-44ce-a55d-4f6ade4fe12e" providerId="ADAL" clId="{012A81CF-B3B1-4270-8C98-D52E3421BC35}" dt="2023-11-29T20:19:33.390" v="1347" actId="1076"/>
          <ac:picMkLst>
            <pc:docMk/>
            <pc:sldMk cId="284219519" sldId="295"/>
            <ac:picMk id="2052" creationId="{DA1EDA8D-D892-83D9-75B8-FAC376992714}"/>
          </ac:picMkLst>
        </pc:picChg>
        <pc:picChg chg="add del">
          <ac:chgData name="Lutticken,Ian" userId="7c924bd7-b15d-44ce-a55d-4f6ade4fe12e" providerId="ADAL" clId="{012A81CF-B3B1-4270-8C98-D52E3421BC35}" dt="2023-11-29T20:31:21.432" v="1417" actId="478"/>
          <ac:picMkLst>
            <pc:docMk/>
            <pc:sldMk cId="284219519" sldId="295"/>
            <ac:picMk id="2054" creationId="{6E5112FD-F3B5-2C2C-5EE0-4187E2A5F3B4}"/>
          </ac:picMkLst>
        </pc:picChg>
      </pc:sldChg>
      <pc:sldChg chg="addSp delSp modSp add mod ord modShow modNotesTx">
        <pc:chgData name="Lutticken,Ian" userId="7c924bd7-b15d-44ce-a55d-4f6ade4fe12e" providerId="ADAL" clId="{012A81CF-B3B1-4270-8C98-D52E3421BC35}" dt="2023-11-29T20:36:20.614" v="1497" actId="729"/>
        <pc:sldMkLst>
          <pc:docMk/>
          <pc:sldMk cId="1980667377" sldId="296"/>
        </pc:sldMkLst>
        <pc:spChg chg="add del mod">
          <ac:chgData name="Lutticken,Ian" userId="7c924bd7-b15d-44ce-a55d-4f6ade4fe12e" providerId="ADAL" clId="{012A81CF-B3B1-4270-8C98-D52E3421BC35}" dt="2023-11-29T20:33:51.655" v="1489" actId="478"/>
          <ac:spMkLst>
            <pc:docMk/>
            <pc:sldMk cId="1980667377" sldId="296"/>
            <ac:spMk id="3" creationId="{2F3A848D-5C07-E8F0-7EAA-152AE28C6436}"/>
          </ac:spMkLst>
        </pc:spChg>
        <pc:spChg chg="mod">
          <ac:chgData name="Lutticken,Ian" userId="7c924bd7-b15d-44ce-a55d-4f6ade4fe12e" providerId="ADAL" clId="{012A81CF-B3B1-4270-8C98-D52E3421BC35}" dt="2023-11-29T20:33:45.240" v="1487" actId="20577"/>
          <ac:spMkLst>
            <pc:docMk/>
            <pc:sldMk cId="1980667377" sldId="296"/>
            <ac:spMk id="4" creationId="{DE258EB7-D90B-43FD-9A2B-AA508BBAE6E2}"/>
          </ac:spMkLst>
        </pc:spChg>
        <pc:spChg chg="del">
          <ac:chgData name="Lutticken,Ian" userId="7c924bd7-b15d-44ce-a55d-4f6ade4fe12e" providerId="ADAL" clId="{012A81CF-B3B1-4270-8C98-D52E3421BC35}" dt="2023-11-29T20:33:49.380" v="1488" actId="478"/>
          <ac:spMkLst>
            <pc:docMk/>
            <pc:sldMk cId="1980667377" sldId="296"/>
            <ac:spMk id="5" creationId="{777B6683-16C7-49CA-8A17-7AE3DB1EF13B}"/>
          </ac:spMkLst>
        </pc:spChg>
        <pc:picChg chg="add mod">
          <ac:chgData name="Lutticken,Ian" userId="7c924bd7-b15d-44ce-a55d-4f6ade4fe12e" providerId="ADAL" clId="{012A81CF-B3B1-4270-8C98-D52E3421BC35}" dt="2023-11-29T20:34:14.733" v="1494" actId="1076"/>
          <ac:picMkLst>
            <pc:docMk/>
            <pc:sldMk cId="1980667377" sldId="296"/>
            <ac:picMk id="3074" creationId="{E493F914-1966-F8FB-B992-C417FA5F2F2C}"/>
          </ac:picMkLst>
        </pc:picChg>
      </pc:sldChg>
      <pc:sldChg chg="addSp delSp modSp add mod modAnim modNotesTx">
        <pc:chgData name="Lutticken,Ian" userId="7c924bd7-b15d-44ce-a55d-4f6ade4fe12e" providerId="ADAL" clId="{012A81CF-B3B1-4270-8C98-D52E3421BC35}" dt="2023-11-29T20:47:00.133" v="1592"/>
        <pc:sldMkLst>
          <pc:docMk/>
          <pc:sldMk cId="3128381845" sldId="297"/>
        </pc:sldMkLst>
        <pc:spChg chg="add del mod">
          <ac:chgData name="Lutticken,Ian" userId="7c924bd7-b15d-44ce-a55d-4f6ade4fe12e" providerId="ADAL" clId="{012A81CF-B3B1-4270-8C98-D52E3421BC35}" dt="2023-11-29T20:36:46.425" v="1536" actId="478"/>
          <ac:spMkLst>
            <pc:docMk/>
            <pc:sldMk cId="3128381845" sldId="297"/>
            <ac:spMk id="3" creationId="{ADF8FFD9-FBED-F175-A9AB-0C815E15E80C}"/>
          </ac:spMkLst>
        </pc:spChg>
        <pc:spChg chg="mod">
          <ac:chgData name="Lutticken,Ian" userId="7c924bd7-b15d-44ce-a55d-4f6ade4fe12e" providerId="ADAL" clId="{012A81CF-B3B1-4270-8C98-D52E3421BC35}" dt="2023-11-29T20:36:39.792" v="1534" actId="20577"/>
          <ac:spMkLst>
            <pc:docMk/>
            <pc:sldMk cId="3128381845" sldId="297"/>
            <ac:spMk id="4" creationId="{DE258EB7-D90B-43FD-9A2B-AA508BBAE6E2}"/>
          </ac:spMkLst>
        </pc:spChg>
        <pc:spChg chg="del">
          <ac:chgData name="Lutticken,Ian" userId="7c924bd7-b15d-44ce-a55d-4f6ade4fe12e" providerId="ADAL" clId="{012A81CF-B3B1-4270-8C98-D52E3421BC35}" dt="2023-11-29T20:36:43.853" v="1535" actId="478"/>
          <ac:spMkLst>
            <pc:docMk/>
            <pc:sldMk cId="3128381845" sldId="297"/>
            <ac:spMk id="5" creationId="{777B6683-16C7-49CA-8A17-7AE3DB1EF13B}"/>
          </ac:spMkLst>
        </pc:spChg>
        <pc:picChg chg="add del mod">
          <ac:chgData name="Lutticken,Ian" userId="7c924bd7-b15d-44ce-a55d-4f6ade4fe12e" providerId="ADAL" clId="{012A81CF-B3B1-4270-8C98-D52E3421BC35}" dt="2023-11-29T20:38:09.576" v="1551" actId="478"/>
          <ac:picMkLst>
            <pc:docMk/>
            <pc:sldMk cId="3128381845" sldId="297"/>
            <ac:picMk id="6" creationId="{CFEC5102-68F2-DF11-EA9D-547BE7ACC0F5}"/>
          </ac:picMkLst>
        </pc:picChg>
        <pc:picChg chg="add mod">
          <ac:chgData name="Lutticken,Ian" userId="7c924bd7-b15d-44ce-a55d-4f6ade4fe12e" providerId="ADAL" clId="{012A81CF-B3B1-4270-8C98-D52E3421BC35}" dt="2023-11-29T20:37:52.810" v="1549" actId="1076"/>
          <ac:picMkLst>
            <pc:docMk/>
            <pc:sldMk cId="3128381845" sldId="297"/>
            <ac:picMk id="7" creationId="{E34BAA47-64F1-4773-ADBC-52FF5FA4C782}"/>
          </ac:picMkLst>
        </pc:picChg>
        <pc:picChg chg="add mod">
          <ac:chgData name="Lutticken,Ian" userId="7c924bd7-b15d-44ce-a55d-4f6ade4fe12e" providerId="ADAL" clId="{012A81CF-B3B1-4270-8C98-D52E3421BC35}" dt="2023-11-29T20:38:16.096" v="1553" actId="1076"/>
          <ac:picMkLst>
            <pc:docMk/>
            <pc:sldMk cId="3128381845" sldId="297"/>
            <ac:picMk id="8" creationId="{CC09C628-BC7A-EEA6-EB9D-CCF5AB8ED89F}"/>
          </ac:picMkLst>
        </pc:picChg>
        <pc:picChg chg="add mod">
          <ac:chgData name="Lutticken,Ian" userId="7c924bd7-b15d-44ce-a55d-4f6ade4fe12e" providerId="ADAL" clId="{012A81CF-B3B1-4270-8C98-D52E3421BC35}" dt="2023-11-29T20:38:21.641" v="1555" actId="1076"/>
          <ac:picMkLst>
            <pc:docMk/>
            <pc:sldMk cId="3128381845" sldId="297"/>
            <ac:picMk id="9" creationId="{748D284A-C9B6-27E6-6DA9-8C4A45737B9E}"/>
          </ac:picMkLst>
        </pc:picChg>
        <pc:picChg chg="add mod">
          <ac:chgData name="Lutticken,Ian" userId="7c924bd7-b15d-44ce-a55d-4f6ade4fe12e" providerId="ADAL" clId="{012A81CF-B3B1-4270-8C98-D52E3421BC35}" dt="2023-11-29T20:38:26.455" v="1557" actId="1076"/>
          <ac:picMkLst>
            <pc:docMk/>
            <pc:sldMk cId="3128381845" sldId="297"/>
            <ac:picMk id="10" creationId="{C32048EE-0B8D-A437-36B8-12D0D62C99BC}"/>
          </ac:picMkLst>
        </pc:picChg>
        <pc:picChg chg="add mod">
          <ac:chgData name="Lutticken,Ian" userId="7c924bd7-b15d-44ce-a55d-4f6ade4fe12e" providerId="ADAL" clId="{012A81CF-B3B1-4270-8C98-D52E3421BC35}" dt="2023-11-29T20:38:30.232" v="1559" actId="1076"/>
          <ac:picMkLst>
            <pc:docMk/>
            <pc:sldMk cId="3128381845" sldId="297"/>
            <ac:picMk id="11" creationId="{8D132092-4583-2569-3F7E-52CB9006ACAE}"/>
          </ac:picMkLst>
        </pc:picChg>
        <pc:picChg chg="add mod">
          <ac:chgData name="Lutticken,Ian" userId="7c924bd7-b15d-44ce-a55d-4f6ade4fe12e" providerId="ADAL" clId="{012A81CF-B3B1-4270-8C98-D52E3421BC35}" dt="2023-11-29T20:38:36.408" v="1561" actId="1076"/>
          <ac:picMkLst>
            <pc:docMk/>
            <pc:sldMk cId="3128381845" sldId="297"/>
            <ac:picMk id="12" creationId="{F46C6271-0ECA-923F-92DC-69A2CB731303}"/>
          </ac:picMkLst>
        </pc:picChg>
        <pc:picChg chg="add mod">
          <ac:chgData name="Lutticken,Ian" userId="7c924bd7-b15d-44ce-a55d-4f6ade4fe12e" providerId="ADAL" clId="{012A81CF-B3B1-4270-8C98-D52E3421BC35}" dt="2023-11-29T20:38:39.375" v="1563" actId="1076"/>
          <ac:picMkLst>
            <pc:docMk/>
            <pc:sldMk cId="3128381845" sldId="297"/>
            <ac:picMk id="13" creationId="{EF3F7CD4-8857-0E1C-AAE3-AC2A546DA7AF}"/>
          </ac:picMkLst>
        </pc:picChg>
        <pc:picChg chg="add mod">
          <ac:chgData name="Lutticken,Ian" userId="7c924bd7-b15d-44ce-a55d-4f6ade4fe12e" providerId="ADAL" clId="{012A81CF-B3B1-4270-8C98-D52E3421BC35}" dt="2023-11-29T20:38:42.312" v="1565" actId="1076"/>
          <ac:picMkLst>
            <pc:docMk/>
            <pc:sldMk cId="3128381845" sldId="297"/>
            <ac:picMk id="14" creationId="{92CD4E0E-A4AC-3C42-D17B-F426D4E06197}"/>
          </ac:picMkLst>
        </pc:picChg>
        <pc:picChg chg="add mod">
          <ac:chgData name="Lutticken,Ian" userId="7c924bd7-b15d-44ce-a55d-4f6ade4fe12e" providerId="ADAL" clId="{012A81CF-B3B1-4270-8C98-D52E3421BC35}" dt="2023-11-29T20:38:49.128" v="1569" actId="1076"/>
          <ac:picMkLst>
            <pc:docMk/>
            <pc:sldMk cId="3128381845" sldId="297"/>
            <ac:picMk id="15" creationId="{4604CD26-0B18-1236-956A-147C2E7215B5}"/>
          </ac:picMkLst>
        </pc:picChg>
        <pc:picChg chg="add del mod">
          <ac:chgData name="Lutticken,Ian" userId="7c924bd7-b15d-44ce-a55d-4f6ade4fe12e" providerId="ADAL" clId="{012A81CF-B3B1-4270-8C98-D52E3421BC35}" dt="2023-11-29T20:38:52.885" v="1571"/>
          <ac:picMkLst>
            <pc:docMk/>
            <pc:sldMk cId="3128381845" sldId="297"/>
            <ac:picMk id="16" creationId="{AE96D51F-AAF5-5D43-B982-F920F3BBBFC0}"/>
          </ac:picMkLst>
        </pc:picChg>
        <pc:picChg chg="add mod">
          <ac:chgData name="Lutticken,Ian" userId="7c924bd7-b15d-44ce-a55d-4f6ade4fe12e" providerId="ADAL" clId="{012A81CF-B3B1-4270-8C98-D52E3421BC35}" dt="2023-11-29T20:38:59.369" v="1573" actId="1076"/>
          <ac:picMkLst>
            <pc:docMk/>
            <pc:sldMk cId="3128381845" sldId="297"/>
            <ac:picMk id="17" creationId="{0994FF02-6A1D-936F-0262-F4CCEC21DDB9}"/>
          </ac:picMkLst>
        </pc:picChg>
        <pc:picChg chg="add mod">
          <ac:chgData name="Lutticken,Ian" userId="7c924bd7-b15d-44ce-a55d-4f6ade4fe12e" providerId="ADAL" clId="{012A81CF-B3B1-4270-8C98-D52E3421BC35}" dt="2023-11-29T20:39:01.768" v="1575" actId="1076"/>
          <ac:picMkLst>
            <pc:docMk/>
            <pc:sldMk cId="3128381845" sldId="297"/>
            <ac:picMk id="18" creationId="{1BFB5CF8-B0B6-0C97-1AF3-8F15E5061595}"/>
          </ac:picMkLst>
        </pc:picChg>
        <pc:picChg chg="add mod">
          <ac:chgData name="Lutticken,Ian" userId="7c924bd7-b15d-44ce-a55d-4f6ade4fe12e" providerId="ADAL" clId="{012A81CF-B3B1-4270-8C98-D52E3421BC35}" dt="2023-11-29T20:39:04.936" v="1577" actId="1076"/>
          <ac:picMkLst>
            <pc:docMk/>
            <pc:sldMk cId="3128381845" sldId="297"/>
            <ac:picMk id="19" creationId="{945B6563-EF74-A396-4241-FEDE591C9C79}"/>
          </ac:picMkLst>
        </pc:picChg>
        <pc:picChg chg="add mod">
          <ac:chgData name="Lutticken,Ian" userId="7c924bd7-b15d-44ce-a55d-4f6ade4fe12e" providerId="ADAL" clId="{012A81CF-B3B1-4270-8C98-D52E3421BC35}" dt="2023-11-29T20:37:04.015" v="1540" actId="1076"/>
          <ac:picMkLst>
            <pc:docMk/>
            <pc:sldMk cId="3128381845" sldId="297"/>
            <ac:picMk id="4098" creationId="{F369863B-D5C9-5DCB-D097-DB52AC896118}"/>
          </ac:picMkLst>
        </pc:picChg>
      </pc:sldChg>
      <pc:sldChg chg="modSp add mod ord">
        <pc:chgData name="Lutticken,Ian" userId="7c924bd7-b15d-44ce-a55d-4f6ade4fe12e" providerId="ADAL" clId="{012A81CF-B3B1-4270-8C98-D52E3421BC35}" dt="2023-11-29T20:33:08.879" v="1462" actId="14100"/>
        <pc:sldMkLst>
          <pc:docMk/>
          <pc:sldMk cId="1015130198" sldId="298"/>
        </pc:sldMkLst>
        <pc:spChg chg="mod">
          <ac:chgData name="Lutticken,Ian" userId="7c924bd7-b15d-44ce-a55d-4f6ade4fe12e" providerId="ADAL" clId="{012A81CF-B3B1-4270-8C98-D52E3421BC35}" dt="2023-11-29T20:33:08.879" v="1462" actId="14100"/>
          <ac:spMkLst>
            <pc:docMk/>
            <pc:sldMk cId="1015130198" sldId="298"/>
            <ac:spMk id="4" creationId="{22297F6F-EDB5-4767-902C-8C8E790772D7}"/>
          </ac:spMkLst>
        </pc:spChg>
        <pc:spChg chg="mod">
          <ac:chgData name="Lutticken,Ian" userId="7c924bd7-b15d-44ce-a55d-4f6ade4fe12e" providerId="ADAL" clId="{012A81CF-B3B1-4270-8C98-D52E3421BC35}" dt="2023-11-29T20:33:02.711" v="1461" actId="13926"/>
          <ac:spMkLst>
            <pc:docMk/>
            <pc:sldMk cId="1015130198" sldId="298"/>
            <ac:spMk id="5" creationId="{CC620DE2-5507-4A03-9868-FD932CE4FBC3}"/>
          </ac:spMkLst>
        </pc:spChg>
      </pc:sldChg>
      <pc:sldChg chg="addSp delSp modSp add mod ord setBg modNotesTx">
        <pc:chgData name="Lutticken,Ian" userId="7c924bd7-b15d-44ce-a55d-4f6ade4fe12e" providerId="ADAL" clId="{012A81CF-B3B1-4270-8C98-D52E3421BC35}" dt="2023-11-29T20:52:29.508" v="1697"/>
        <pc:sldMkLst>
          <pc:docMk/>
          <pc:sldMk cId="1533551567" sldId="299"/>
        </pc:sldMkLst>
        <pc:spChg chg="mod">
          <ac:chgData name="Lutticken,Ian" userId="7c924bd7-b15d-44ce-a55d-4f6ade4fe12e" providerId="ADAL" clId="{012A81CF-B3B1-4270-8C98-D52E3421BC35}" dt="2023-11-29T20:49:09.806" v="1632" actId="26606"/>
          <ac:spMkLst>
            <pc:docMk/>
            <pc:sldMk cId="1533551567" sldId="299"/>
            <ac:spMk id="4" creationId="{DE258EB7-D90B-43FD-9A2B-AA508BBAE6E2}"/>
          </ac:spMkLst>
        </pc:spChg>
        <pc:spChg chg="add">
          <ac:chgData name="Lutticken,Ian" userId="7c924bd7-b15d-44ce-a55d-4f6ade4fe12e" providerId="ADAL" clId="{012A81CF-B3B1-4270-8C98-D52E3421BC35}" dt="2023-11-29T20:49:09.806" v="1632" actId="26606"/>
          <ac:spMkLst>
            <pc:docMk/>
            <pc:sldMk cId="1533551567" sldId="299"/>
            <ac:spMk id="5127" creationId="{3C54F4CE-85F0-46ED-80DA-9518C9251AD1}"/>
          </ac:spMkLst>
        </pc:spChg>
        <pc:spChg chg="add">
          <ac:chgData name="Lutticken,Ian" userId="7c924bd7-b15d-44ce-a55d-4f6ade4fe12e" providerId="ADAL" clId="{012A81CF-B3B1-4270-8C98-D52E3421BC35}" dt="2023-11-29T20:49:09.806" v="1632" actId="26606"/>
          <ac:spMkLst>
            <pc:docMk/>
            <pc:sldMk cId="1533551567" sldId="299"/>
            <ac:spMk id="5129" creationId="{DADD1FCA-8ACB-4958-81DD-4CDD6D3E1921}"/>
          </ac:spMkLst>
        </pc:spChg>
        <pc:picChg chg="del">
          <ac:chgData name="Lutticken,Ian" userId="7c924bd7-b15d-44ce-a55d-4f6ade4fe12e" providerId="ADAL" clId="{012A81CF-B3B1-4270-8C98-D52E3421BC35}" dt="2023-11-29T20:48:57.929" v="1629" actId="478"/>
          <ac:picMkLst>
            <pc:docMk/>
            <pc:sldMk cId="1533551567" sldId="299"/>
            <ac:picMk id="3074" creationId="{E493F914-1966-F8FB-B992-C417FA5F2F2C}"/>
          </ac:picMkLst>
        </pc:picChg>
        <pc:picChg chg="add mod ord modCrop">
          <ac:chgData name="Lutticken,Ian" userId="7c924bd7-b15d-44ce-a55d-4f6ade4fe12e" providerId="ADAL" clId="{012A81CF-B3B1-4270-8C98-D52E3421BC35}" dt="2023-11-29T20:52:12.312" v="1696" actId="732"/>
          <ac:picMkLst>
            <pc:docMk/>
            <pc:sldMk cId="1533551567" sldId="299"/>
            <ac:picMk id="5122" creationId="{A86F8C9B-4D97-C3C7-173D-E4AEDCDD204C}"/>
          </ac:picMkLst>
        </pc:picChg>
      </pc:sldChg>
    </pc:docChg>
  </pc:docChgLst>
  <pc:docChgLst>
    <pc:chgData name="Lutticken,Ian" userId="S::i.lutticken@ufl.edu::7c924bd7-b15d-44ce-a55d-4f6ade4fe12e" providerId="AD" clId="Web-{2FDD0D70-0DB6-3CED-4E66-E2E19D88604D}"/>
    <pc:docChg chg="modSld">
      <pc:chgData name="Lutticken,Ian" userId="S::i.lutticken@ufl.edu::7c924bd7-b15d-44ce-a55d-4f6ade4fe12e" providerId="AD" clId="Web-{2FDD0D70-0DB6-3CED-4E66-E2E19D88604D}" dt="2024-01-29T19:52:57.548" v="65" actId="20577"/>
      <pc:docMkLst>
        <pc:docMk/>
      </pc:docMkLst>
      <pc:sldChg chg="modSp">
        <pc:chgData name="Lutticken,Ian" userId="S::i.lutticken@ufl.edu::7c924bd7-b15d-44ce-a55d-4f6ade4fe12e" providerId="AD" clId="Web-{2FDD0D70-0DB6-3CED-4E66-E2E19D88604D}" dt="2024-01-29T19:43:03.238" v="2" actId="20577"/>
        <pc:sldMkLst>
          <pc:docMk/>
          <pc:sldMk cId="857287555" sldId="275"/>
        </pc:sldMkLst>
        <pc:spChg chg="mod">
          <ac:chgData name="Lutticken,Ian" userId="S::i.lutticken@ufl.edu::7c924bd7-b15d-44ce-a55d-4f6ade4fe12e" providerId="AD" clId="Web-{2FDD0D70-0DB6-3CED-4E66-E2E19D88604D}" dt="2024-01-29T19:43:03.238" v="2" actId="20577"/>
          <ac:spMkLst>
            <pc:docMk/>
            <pc:sldMk cId="857287555" sldId="275"/>
            <ac:spMk id="6" creationId="{9C7AEA56-28DE-4C7F-B29E-CBA1FAF09F68}"/>
          </ac:spMkLst>
        </pc:spChg>
      </pc:sldChg>
      <pc:sldChg chg="addSp delSp modSp">
        <pc:chgData name="Lutticken,Ian" userId="S::i.lutticken@ufl.edu::7c924bd7-b15d-44ce-a55d-4f6ade4fe12e" providerId="AD" clId="Web-{2FDD0D70-0DB6-3CED-4E66-E2E19D88604D}" dt="2024-01-29T19:44:44.818" v="9" actId="20577"/>
        <pc:sldMkLst>
          <pc:docMk/>
          <pc:sldMk cId="3666390837" sldId="279"/>
        </pc:sldMkLst>
        <pc:spChg chg="add mod">
          <ac:chgData name="Lutticken,Ian" userId="S::i.lutticken@ufl.edu::7c924bd7-b15d-44ce-a55d-4f6ade4fe12e" providerId="AD" clId="Web-{2FDD0D70-0DB6-3CED-4E66-E2E19D88604D}" dt="2024-01-29T19:44:44.818" v="9" actId="20577"/>
          <ac:spMkLst>
            <pc:docMk/>
            <pc:sldMk cId="3666390837" sldId="279"/>
            <ac:spMk id="2" creationId="{2B2E489D-9EB5-475B-61F0-039E5055CC46}"/>
          </ac:spMkLst>
        </pc:spChg>
        <pc:spChg chg="del mod">
          <ac:chgData name="Lutticken,Ian" userId="S::i.lutticken@ufl.edu::7c924bd7-b15d-44ce-a55d-4f6ade4fe12e" providerId="AD" clId="Web-{2FDD0D70-0DB6-3CED-4E66-E2E19D88604D}" dt="2024-01-29T19:44:37.631" v="7"/>
          <ac:spMkLst>
            <pc:docMk/>
            <pc:sldMk cId="3666390837" sldId="279"/>
            <ac:spMk id="4" creationId="{B7039A79-FB37-4AA0-9E71-5EA1A2DE632F}"/>
          </ac:spMkLst>
        </pc:spChg>
      </pc:sldChg>
      <pc:sldChg chg="addSp delSp modSp">
        <pc:chgData name="Lutticken,Ian" userId="S::i.lutticken@ufl.edu::7c924bd7-b15d-44ce-a55d-4f6ade4fe12e" providerId="AD" clId="Web-{2FDD0D70-0DB6-3CED-4E66-E2E19D88604D}" dt="2024-01-29T19:46:40.587" v="24"/>
        <pc:sldMkLst>
          <pc:docMk/>
          <pc:sldMk cId="1153625013" sldId="285"/>
        </pc:sldMkLst>
        <pc:spChg chg="add mod">
          <ac:chgData name="Lutticken,Ian" userId="S::i.lutticken@ufl.edu::7c924bd7-b15d-44ce-a55d-4f6ade4fe12e" providerId="AD" clId="Web-{2FDD0D70-0DB6-3CED-4E66-E2E19D88604D}" dt="2024-01-29T19:46:40.587" v="24"/>
          <ac:spMkLst>
            <pc:docMk/>
            <pc:sldMk cId="1153625013" sldId="285"/>
            <ac:spMk id="3" creationId="{51C78F39-4B45-2FF8-4277-C1E2C0947176}"/>
          </ac:spMkLst>
        </pc:spChg>
        <pc:spChg chg="del mod">
          <ac:chgData name="Lutticken,Ian" userId="S::i.lutticken@ufl.edu::7c924bd7-b15d-44ce-a55d-4f6ade4fe12e" providerId="AD" clId="Web-{2FDD0D70-0DB6-3CED-4E66-E2E19D88604D}" dt="2024-01-29T19:45:03.100" v="12"/>
          <ac:spMkLst>
            <pc:docMk/>
            <pc:sldMk cId="1153625013" sldId="285"/>
            <ac:spMk id="4" creationId="{B7039A79-FB37-4AA0-9E71-5EA1A2DE632F}"/>
          </ac:spMkLst>
        </pc:spChg>
      </pc:sldChg>
      <pc:sldChg chg="addSp delSp modSp">
        <pc:chgData name="Lutticken,Ian" userId="S::i.lutticken@ufl.edu::7c924bd7-b15d-44ce-a55d-4f6ade4fe12e" providerId="AD" clId="Web-{2FDD0D70-0DB6-3CED-4E66-E2E19D88604D}" dt="2024-01-29T19:47:28.510" v="35" actId="20577"/>
        <pc:sldMkLst>
          <pc:docMk/>
          <pc:sldMk cId="2128048737" sldId="286"/>
        </pc:sldMkLst>
        <pc:spChg chg="add mod">
          <ac:chgData name="Lutticken,Ian" userId="S::i.lutticken@ufl.edu::7c924bd7-b15d-44ce-a55d-4f6ade4fe12e" providerId="AD" clId="Web-{2FDD0D70-0DB6-3CED-4E66-E2E19D88604D}" dt="2024-01-29T19:47:28.510" v="35" actId="20577"/>
          <ac:spMkLst>
            <pc:docMk/>
            <pc:sldMk cId="2128048737" sldId="286"/>
            <ac:spMk id="3" creationId="{01229957-0804-25FC-3BA1-C1494B68BD75}"/>
          </ac:spMkLst>
        </pc:spChg>
        <pc:spChg chg="del mod">
          <ac:chgData name="Lutticken,Ian" userId="S::i.lutticken@ufl.edu::7c924bd7-b15d-44ce-a55d-4f6ade4fe12e" providerId="AD" clId="Web-{2FDD0D70-0DB6-3CED-4E66-E2E19D88604D}" dt="2024-01-29T19:47:06.822" v="27"/>
          <ac:spMkLst>
            <pc:docMk/>
            <pc:sldMk cId="2128048737" sldId="286"/>
            <ac:spMk id="4" creationId="{B7039A79-FB37-4AA0-9E71-5EA1A2DE632F}"/>
          </ac:spMkLst>
        </pc:spChg>
      </pc:sldChg>
      <pc:sldChg chg="delSp modSp">
        <pc:chgData name="Lutticken,Ian" userId="S::i.lutticken@ufl.edu::7c924bd7-b15d-44ce-a55d-4f6ade4fe12e" providerId="AD" clId="Web-{2FDD0D70-0DB6-3CED-4E66-E2E19D88604D}" dt="2024-01-29T19:52:57.548" v="65" actId="20577"/>
        <pc:sldMkLst>
          <pc:docMk/>
          <pc:sldMk cId="243329590" sldId="299"/>
        </pc:sldMkLst>
        <pc:spChg chg="mod">
          <ac:chgData name="Lutticken,Ian" userId="S::i.lutticken@ufl.edu::7c924bd7-b15d-44ce-a55d-4f6ade4fe12e" providerId="AD" clId="Web-{2FDD0D70-0DB6-3CED-4E66-E2E19D88604D}" dt="2024-01-29T19:52:57.548" v="65" actId="20577"/>
          <ac:spMkLst>
            <pc:docMk/>
            <pc:sldMk cId="243329590" sldId="299"/>
            <ac:spMk id="5" creationId="{6F407849-EEE1-DD64-6D0C-92948CB512D4}"/>
          </ac:spMkLst>
        </pc:spChg>
        <pc:spChg chg="del">
          <ac:chgData name="Lutticken,Ian" userId="S::i.lutticken@ufl.edu::7c924bd7-b15d-44ce-a55d-4f6ade4fe12e" providerId="AD" clId="Web-{2FDD0D70-0DB6-3CED-4E66-E2E19D88604D}" dt="2024-01-29T19:52:01.359" v="62"/>
          <ac:spMkLst>
            <pc:docMk/>
            <pc:sldMk cId="243329590" sldId="299"/>
            <ac:spMk id="6" creationId="{4CB52918-1530-4975-3DA3-F7898A6FF226}"/>
          </ac:spMkLst>
        </pc:spChg>
      </pc:sldChg>
      <pc:sldChg chg="addSp delSp modSp">
        <pc:chgData name="Lutticken,Ian" userId="S::i.lutticken@ufl.edu::7c924bd7-b15d-44ce-a55d-4f6ade4fe12e" providerId="AD" clId="Web-{2FDD0D70-0DB6-3CED-4E66-E2E19D88604D}" dt="2024-01-29T19:51:29.999" v="61" actId="20577"/>
        <pc:sldMkLst>
          <pc:docMk/>
          <pc:sldMk cId="3937088441" sldId="310"/>
        </pc:sldMkLst>
        <pc:spChg chg="add mod">
          <ac:chgData name="Lutticken,Ian" userId="S::i.lutticken@ufl.edu::7c924bd7-b15d-44ce-a55d-4f6ade4fe12e" providerId="AD" clId="Web-{2FDD0D70-0DB6-3CED-4E66-E2E19D88604D}" dt="2024-01-29T19:49:17.809" v="52"/>
          <ac:spMkLst>
            <pc:docMk/>
            <pc:sldMk cId="3937088441" sldId="310"/>
            <ac:spMk id="3" creationId="{5C5287EE-DF5A-13E3-1D0D-F026B229CBAD}"/>
          </ac:spMkLst>
        </pc:spChg>
        <pc:spChg chg="del mod">
          <ac:chgData name="Lutticken,Ian" userId="S::i.lutticken@ufl.edu::7c924bd7-b15d-44ce-a55d-4f6ade4fe12e" providerId="AD" clId="Web-{2FDD0D70-0DB6-3CED-4E66-E2E19D88604D}" dt="2024-01-29T19:48:49.730" v="46"/>
          <ac:spMkLst>
            <pc:docMk/>
            <pc:sldMk cId="3937088441" sldId="310"/>
            <ac:spMk id="4" creationId="{ABB44DA2-2BB4-4423-ABB4-2088ABA6D5BF}"/>
          </ac:spMkLst>
        </pc:spChg>
        <pc:spChg chg="mod">
          <ac:chgData name="Lutticken,Ian" userId="S::i.lutticken@ufl.edu::7c924bd7-b15d-44ce-a55d-4f6ade4fe12e" providerId="AD" clId="Web-{2FDD0D70-0DB6-3CED-4E66-E2E19D88604D}" dt="2024-01-29T19:51:29.999" v="61" actId="20577"/>
          <ac:spMkLst>
            <pc:docMk/>
            <pc:sldMk cId="3937088441" sldId="310"/>
            <ac:spMk id="5" creationId="{01CE7849-C1C5-4ABE-9B84-7BDFD550368E}"/>
          </ac:spMkLst>
        </pc:spChg>
      </pc:sldChg>
      <pc:sldChg chg="modSp">
        <pc:chgData name="Lutticken,Ian" userId="S::i.lutticken@ufl.edu::7c924bd7-b15d-44ce-a55d-4f6ade4fe12e" providerId="AD" clId="Web-{2FDD0D70-0DB6-3CED-4E66-E2E19D88604D}" dt="2024-01-29T19:50:48.358" v="60" actId="20577"/>
        <pc:sldMkLst>
          <pc:docMk/>
          <pc:sldMk cId="1441590728" sldId="313"/>
        </pc:sldMkLst>
        <pc:spChg chg="mod">
          <ac:chgData name="Lutticken,Ian" userId="S::i.lutticken@ufl.edu::7c924bd7-b15d-44ce-a55d-4f6ade4fe12e" providerId="AD" clId="Web-{2FDD0D70-0DB6-3CED-4E66-E2E19D88604D}" dt="2024-01-29T19:50:48.358" v="60" actId="20577"/>
          <ac:spMkLst>
            <pc:docMk/>
            <pc:sldMk cId="1441590728" sldId="313"/>
            <ac:spMk id="4" creationId="{22297F6F-EDB5-4767-902C-8C8E790772D7}"/>
          </ac:spMkLst>
        </pc:spChg>
      </pc:sldChg>
      <pc:sldChg chg="addSp delSp modSp">
        <pc:chgData name="Lutticken,Ian" userId="S::i.lutticken@ufl.edu::7c924bd7-b15d-44ce-a55d-4f6ade4fe12e" providerId="AD" clId="Web-{2FDD0D70-0DB6-3CED-4E66-E2E19D88604D}" dt="2024-01-29T19:48:10.823" v="42"/>
        <pc:sldMkLst>
          <pc:docMk/>
          <pc:sldMk cId="3301452206" sldId="318"/>
        </pc:sldMkLst>
        <pc:spChg chg="add mod">
          <ac:chgData name="Lutticken,Ian" userId="S::i.lutticken@ufl.edu::7c924bd7-b15d-44ce-a55d-4f6ade4fe12e" providerId="AD" clId="Web-{2FDD0D70-0DB6-3CED-4E66-E2E19D88604D}" dt="2024-01-29T19:48:10.823" v="42"/>
          <ac:spMkLst>
            <pc:docMk/>
            <pc:sldMk cId="3301452206" sldId="318"/>
            <ac:spMk id="3" creationId="{9751451A-D5F0-88B6-1915-201EE904DC59}"/>
          </ac:spMkLst>
        </pc:spChg>
        <pc:spChg chg="del mod">
          <ac:chgData name="Lutticken,Ian" userId="S::i.lutticken@ufl.edu::7c924bd7-b15d-44ce-a55d-4f6ade4fe12e" providerId="AD" clId="Web-{2FDD0D70-0DB6-3CED-4E66-E2E19D88604D}" dt="2024-01-29T19:47:45.822" v="38"/>
          <ac:spMkLst>
            <pc:docMk/>
            <pc:sldMk cId="3301452206" sldId="318"/>
            <ac:spMk id="4" creationId="{B7039A79-FB37-4AA0-9E71-5EA1A2DE632F}"/>
          </ac:spMkLst>
        </pc:spChg>
      </pc:sldChg>
    </pc:docChg>
  </pc:docChgLst>
  <pc:docChgLst>
    <pc:chgData name="Lutticken,Ian" userId="S::i.lutticken@ufl.edu::7c924bd7-b15d-44ce-a55d-4f6ade4fe12e" providerId="AD" clId="Web-{9949FC63-588B-441E-B034-16215B59F786}"/>
    <pc:docChg chg="delSld modSld sldOrd modSection">
      <pc:chgData name="Lutticken,Ian" userId="S::i.lutticken@ufl.edu::7c924bd7-b15d-44ce-a55d-4f6ade4fe12e" providerId="AD" clId="Web-{9949FC63-588B-441E-B034-16215B59F786}" dt="2023-12-12T19:22:56.316" v="47" actId="20577"/>
      <pc:docMkLst>
        <pc:docMk/>
      </pc:docMkLst>
      <pc:sldChg chg="del ord">
        <pc:chgData name="Lutticken,Ian" userId="S::i.lutticken@ufl.edu::7c924bd7-b15d-44ce-a55d-4f6ade4fe12e" providerId="AD" clId="Web-{9949FC63-588B-441E-B034-16215B59F786}" dt="2023-12-12T19:22:21.503" v="35"/>
        <pc:sldMkLst>
          <pc:docMk/>
          <pc:sldMk cId="3749847128" sldId="259"/>
        </pc:sldMkLst>
      </pc:sldChg>
      <pc:sldChg chg="del ord">
        <pc:chgData name="Lutticken,Ian" userId="S::i.lutticken@ufl.edu::7c924bd7-b15d-44ce-a55d-4f6ade4fe12e" providerId="AD" clId="Web-{9949FC63-588B-441E-B034-16215B59F786}" dt="2023-12-12T19:22:21.503" v="33"/>
        <pc:sldMkLst>
          <pc:docMk/>
          <pc:sldMk cId="3386917381" sldId="264"/>
        </pc:sldMkLst>
      </pc:sldChg>
      <pc:sldChg chg="del ord">
        <pc:chgData name="Lutticken,Ian" userId="S::i.lutticken@ufl.edu::7c924bd7-b15d-44ce-a55d-4f6ade4fe12e" providerId="AD" clId="Web-{9949FC63-588B-441E-B034-16215B59F786}" dt="2023-12-12T19:22:21.503" v="37"/>
        <pc:sldMkLst>
          <pc:docMk/>
          <pc:sldMk cId="1323649393" sldId="266"/>
        </pc:sldMkLst>
      </pc:sldChg>
      <pc:sldChg chg="del ord">
        <pc:chgData name="Lutticken,Ian" userId="S::i.lutticken@ufl.edu::7c924bd7-b15d-44ce-a55d-4f6ade4fe12e" providerId="AD" clId="Web-{9949FC63-588B-441E-B034-16215B59F786}" dt="2023-12-12T19:22:15.362" v="30"/>
        <pc:sldMkLst>
          <pc:docMk/>
          <pc:sldMk cId="1288225659" sldId="267"/>
        </pc:sldMkLst>
      </pc:sldChg>
      <pc:sldChg chg="del ord">
        <pc:chgData name="Lutticken,Ian" userId="S::i.lutticken@ufl.edu::7c924bd7-b15d-44ce-a55d-4f6ade4fe12e" providerId="AD" clId="Web-{9949FC63-588B-441E-B034-16215B59F786}" dt="2023-12-12T19:22:21.487" v="31"/>
        <pc:sldMkLst>
          <pc:docMk/>
          <pc:sldMk cId="3113145165" sldId="269"/>
        </pc:sldMkLst>
      </pc:sldChg>
      <pc:sldChg chg="del ord">
        <pc:chgData name="Lutticken,Ian" userId="S::i.lutticken@ufl.edu::7c924bd7-b15d-44ce-a55d-4f6ade4fe12e" providerId="AD" clId="Web-{9949FC63-588B-441E-B034-16215B59F786}" dt="2023-12-12T19:22:21.503" v="32"/>
        <pc:sldMkLst>
          <pc:docMk/>
          <pc:sldMk cId="73482923" sldId="271"/>
        </pc:sldMkLst>
      </pc:sldChg>
      <pc:sldChg chg="del ord">
        <pc:chgData name="Lutticken,Ian" userId="S::i.lutticken@ufl.edu::7c924bd7-b15d-44ce-a55d-4f6ade4fe12e" providerId="AD" clId="Web-{9949FC63-588B-441E-B034-16215B59F786}" dt="2023-12-12T19:22:21.503" v="34"/>
        <pc:sldMkLst>
          <pc:docMk/>
          <pc:sldMk cId="3431193059" sldId="272"/>
        </pc:sldMkLst>
      </pc:sldChg>
      <pc:sldChg chg="del ord">
        <pc:chgData name="Lutticken,Ian" userId="S::i.lutticken@ufl.edu::7c924bd7-b15d-44ce-a55d-4f6ade4fe12e" providerId="AD" clId="Web-{9949FC63-588B-441E-B034-16215B59F786}" dt="2023-12-12T19:22:21.503" v="36"/>
        <pc:sldMkLst>
          <pc:docMk/>
          <pc:sldMk cId="520588894" sldId="274"/>
        </pc:sldMkLst>
      </pc:sldChg>
      <pc:sldChg chg="del ord">
        <pc:chgData name="Lutticken,Ian" userId="S::i.lutticken@ufl.edu::7c924bd7-b15d-44ce-a55d-4f6ade4fe12e" providerId="AD" clId="Web-{9949FC63-588B-441E-B034-16215B59F786}" dt="2023-12-12T19:22:28.878" v="40"/>
        <pc:sldMkLst>
          <pc:docMk/>
          <pc:sldMk cId="50214087" sldId="276"/>
        </pc:sldMkLst>
      </pc:sldChg>
      <pc:sldChg chg="del ord">
        <pc:chgData name="Lutticken,Ian" userId="S::i.lutticken@ufl.edu::7c924bd7-b15d-44ce-a55d-4f6ade4fe12e" providerId="AD" clId="Web-{9949FC63-588B-441E-B034-16215B59F786}" dt="2023-12-12T19:22:28.862" v="39"/>
        <pc:sldMkLst>
          <pc:docMk/>
          <pc:sldMk cId="1266048624" sldId="278"/>
        </pc:sldMkLst>
      </pc:sldChg>
      <pc:sldChg chg="del ord">
        <pc:chgData name="Lutticken,Ian" userId="S::i.lutticken@ufl.edu::7c924bd7-b15d-44ce-a55d-4f6ade4fe12e" providerId="AD" clId="Web-{9949FC63-588B-441E-B034-16215B59F786}" dt="2023-12-12T19:22:28.862" v="38"/>
        <pc:sldMkLst>
          <pc:docMk/>
          <pc:sldMk cId="941341437" sldId="281"/>
        </pc:sldMkLst>
      </pc:sldChg>
      <pc:sldChg chg="del ord">
        <pc:chgData name="Lutticken,Ian" userId="S::i.lutticken@ufl.edu::7c924bd7-b15d-44ce-a55d-4f6ade4fe12e" providerId="AD" clId="Web-{9949FC63-588B-441E-B034-16215B59F786}" dt="2023-12-12T19:22:28.878" v="41"/>
        <pc:sldMkLst>
          <pc:docMk/>
          <pc:sldMk cId="337647698" sldId="282"/>
        </pc:sldMkLst>
      </pc:sldChg>
      <pc:sldChg chg="del ord">
        <pc:chgData name="Lutticken,Ian" userId="S::i.lutticken@ufl.edu::7c924bd7-b15d-44ce-a55d-4f6ade4fe12e" providerId="AD" clId="Web-{9949FC63-588B-441E-B034-16215B59F786}" dt="2023-12-12T19:22:28.878" v="44"/>
        <pc:sldMkLst>
          <pc:docMk/>
          <pc:sldMk cId="610703492" sldId="283"/>
        </pc:sldMkLst>
      </pc:sldChg>
      <pc:sldChg chg="del ord">
        <pc:chgData name="Lutticken,Ian" userId="S::i.lutticken@ufl.edu::7c924bd7-b15d-44ce-a55d-4f6ade4fe12e" providerId="AD" clId="Web-{9949FC63-588B-441E-B034-16215B59F786}" dt="2023-12-12T19:22:28.878" v="43"/>
        <pc:sldMkLst>
          <pc:docMk/>
          <pc:sldMk cId="1383785803" sldId="289"/>
        </pc:sldMkLst>
      </pc:sldChg>
      <pc:sldChg chg="del ord">
        <pc:chgData name="Lutticken,Ian" userId="S::i.lutticken@ufl.edu::7c924bd7-b15d-44ce-a55d-4f6ade4fe12e" providerId="AD" clId="Web-{9949FC63-588B-441E-B034-16215B59F786}" dt="2023-12-12T19:22:28.878" v="42"/>
        <pc:sldMkLst>
          <pc:docMk/>
          <pc:sldMk cId="1586993574" sldId="290"/>
        </pc:sldMkLst>
      </pc:sldChg>
      <pc:sldChg chg="modSp">
        <pc:chgData name="Lutticken,Ian" userId="S::i.lutticken@ufl.edu::7c924bd7-b15d-44ce-a55d-4f6ade4fe12e" providerId="AD" clId="Web-{9949FC63-588B-441E-B034-16215B59F786}" dt="2023-12-12T19:22:56.316" v="47" actId="20577"/>
        <pc:sldMkLst>
          <pc:docMk/>
          <pc:sldMk cId="3937088441" sldId="310"/>
        </pc:sldMkLst>
        <pc:spChg chg="mod">
          <ac:chgData name="Lutticken,Ian" userId="S::i.lutticken@ufl.edu::7c924bd7-b15d-44ce-a55d-4f6ade4fe12e" providerId="AD" clId="Web-{9949FC63-588B-441E-B034-16215B59F786}" dt="2023-12-12T19:22:56.316" v="47" actId="20577"/>
          <ac:spMkLst>
            <pc:docMk/>
            <pc:sldMk cId="3937088441" sldId="310"/>
            <ac:spMk id="5" creationId="{01CE7849-C1C5-4ABE-9B84-7BDFD550368E}"/>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title>
      <c:tx>
        <c:rich>
          <a:bodyPr rot="0" spcFirstLastPara="1" vertOverflow="ellipsis" vert="horz" wrap="square" anchor="ctr" anchorCtr="1"/>
          <a:lstStyle/>
          <a:p>
            <a:pPr>
              <a:defRPr sz="2000" b="1" i="0" u="none" strike="noStrike" kern="1200" spc="0" baseline="0">
                <a:solidFill>
                  <a:schemeClr val="bg1"/>
                </a:solidFill>
                <a:latin typeface="Avenir Black"/>
                <a:ea typeface="+mn-ea"/>
                <a:cs typeface="+mn-cs"/>
              </a:defRPr>
            </a:pPr>
            <a:r>
              <a:rPr lang="en-US" sz="2000" b="1" dirty="0">
                <a:latin typeface="Avenir Black"/>
              </a:rPr>
              <a:t>Cross Entropy</a:t>
            </a:r>
          </a:p>
          <a:p>
            <a:pPr>
              <a:defRPr sz="2000" b="1">
                <a:latin typeface="Avenir Black"/>
              </a:defRPr>
            </a:pPr>
            <a:r>
              <a:rPr lang="en-US" sz="2000" b="1" baseline="0" dirty="0">
                <a:latin typeface="Avenir Black"/>
              </a:rPr>
              <a:t> Yellow</a:t>
            </a:r>
            <a:r>
              <a:rPr lang="en-US" sz="2000" b="1" dirty="0">
                <a:latin typeface="Avenir Black"/>
              </a:rPr>
              <a:t> Point</a:t>
            </a:r>
            <a:r>
              <a:rPr lang="en-US" sz="2000" b="1" baseline="0" dirty="0">
                <a:latin typeface="Avenir Black"/>
              </a:rPr>
              <a:t> Prediction</a:t>
            </a:r>
            <a:endParaRPr lang="en-US" sz="2000" b="1" dirty="0">
              <a:latin typeface="Avenir Black"/>
            </a:endParaRPr>
          </a:p>
        </c:rich>
      </c:tx>
      <c:layout>
        <c:manualLayout>
          <c:xMode val="edge"/>
          <c:yMode val="edge"/>
          <c:x val="0.31640269281459665"/>
          <c:y val="2.9092997608028689E-2"/>
        </c:manualLayout>
      </c:layout>
      <c:overlay val="0"/>
      <c:spPr>
        <a:noFill/>
        <a:ln>
          <a:noFill/>
        </a:ln>
        <a:effectLst/>
      </c:spPr>
      <c:txPr>
        <a:bodyPr rot="0" spcFirstLastPara="1" vertOverflow="ellipsis" vert="horz" wrap="square" anchor="ctr" anchorCtr="1"/>
        <a:lstStyle/>
        <a:p>
          <a:pPr>
            <a:defRPr sz="2000" b="1" i="0" u="none" strike="noStrike" kern="1200" spc="0" baseline="0">
              <a:solidFill>
                <a:schemeClr val="bg1"/>
              </a:solidFill>
              <a:latin typeface="Avenir Black"/>
              <a:ea typeface="+mn-ea"/>
              <a:cs typeface="+mn-cs"/>
            </a:defRPr>
          </a:pPr>
          <a:endParaRPr lang="en-US"/>
        </a:p>
      </c:txPr>
    </c:title>
    <c:autoTitleDeleted val="0"/>
    <c:plotArea>
      <c:layout/>
      <c:lineChart>
        <c:grouping val="standard"/>
        <c:varyColors val="0"/>
        <c:ser>
          <c:idx val="0"/>
          <c:order val="0"/>
          <c:tx>
            <c:strRef>
              <c:f>Sheet1!$B$1</c:f>
              <c:strCache>
                <c:ptCount val="1"/>
                <c:pt idx="0">
                  <c:v>Loss if True</c:v>
                </c:pt>
              </c:strCache>
            </c:strRef>
          </c:tx>
          <c:spPr>
            <a:ln w="63500" cap="rnd">
              <a:solidFill>
                <a:srgbClr val="FFC000"/>
              </a:solidFill>
              <a:round/>
            </a:ln>
            <a:effectLst/>
          </c:spPr>
          <c:marker>
            <c:symbol val="none"/>
          </c:marker>
          <c:cat>
            <c:numRef>
              <c:f>Sheet1!$A$2:$A$28</c:f>
              <c:numCache>
                <c:formatCode>General</c:formatCode>
                <c:ptCount val="27"/>
                <c:pt idx="0">
                  <c:v>1.0000000000000001E-5</c:v>
                </c:pt>
                <c:pt idx="1">
                  <c:v>1E-4</c:v>
                </c:pt>
                <c:pt idx="2">
                  <c:v>1E-3</c:v>
                </c:pt>
                <c:pt idx="3">
                  <c:v>0.01</c:v>
                </c:pt>
                <c:pt idx="4">
                  <c:v>0.05</c:v>
                </c:pt>
                <c:pt idx="5">
                  <c:v>0.1</c:v>
                </c:pt>
                <c:pt idx="6">
                  <c:v>0.15</c:v>
                </c:pt>
                <c:pt idx="7">
                  <c:v>0.2</c:v>
                </c:pt>
                <c:pt idx="8">
                  <c:v>0.25</c:v>
                </c:pt>
                <c:pt idx="9">
                  <c:v>0.3</c:v>
                </c:pt>
                <c:pt idx="10">
                  <c:v>0.35</c:v>
                </c:pt>
                <c:pt idx="11">
                  <c:v>0.4</c:v>
                </c:pt>
                <c:pt idx="12">
                  <c:v>0.45</c:v>
                </c:pt>
                <c:pt idx="13">
                  <c:v>0.5</c:v>
                </c:pt>
                <c:pt idx="14">
                  <c:v>0.55000000000000004</c:v>
                </c:pt>
                <c:pt idx="15">
                  <c:v>0.6</c:v>
                </c:pt>
                <c:pt idx="16">
                  <c:v>0.65</c:v>
                </c:pt>
                <c:pt idx="17">
                  <c:v>0.7</c:v>
                </c:pt>
                <c:pt idx="18">
                  <c:v>0.75</c:v>
                </c:pt>
                <c:pt idx="19">
                  <c:v>0.8</c:v>
                </c:pt>
                <c:pt idx="20">
                  <c:v>0.85</c:v>
                </c:pt>
                <c:pt idx="21">
                  <c:v>0.9</c:v>
                </c:pt>
                <c:pt idx="22">
                  <c:v>0.95</c:v>
                </c:pt>
                <c:pt idx="23">
                  <c:v>0.99</c:v>
                </c:pt>
                <c:pt idx="24">
                  <c:v>0.999</c:v>
                </c:pt>
                <c:pt idx="25">
                  <c:v>0.99990000000000001</c:v>
                </c:pt>
                <c:pt idx="26">
                  <c:v>0.99999000000000005</c:v>
                </c:pt>
              </c:numCache>
            </c:numRef>
          </c:cat>
          <c:val>
            <c:numRef>
              <c:f>Sheet1!$B$2:$B$28</c:f>
              <c:numCache>
                <c:formatCode>General</c:formatCode>
                <c:ptCount val="27"/>
                <c:pt idx="0">
                  <c:v>5</c:v>
                </c:pt>
                <c:pt idx="1">
                  <c:v>4</c:v>
                </c:pt>
                <c:pt idx="2">
                  <c:v>3</c:v>
                </c:pt>
                <c:pt idx="3">
                  <c:v>2</c:v>
                </c:pt>
                <c:pt idx="4">
                  <c:v>1.3010299956639813</c:v>
                </c:pt>
                <c:pt idx="5">
                  <c:v>1</c:v>
                </c:pt>
                <c:pt idx="6">
                  <c:v>0.82390874094431876</c:v>
                </c:pt>
                <c:pt idx="7">
                  <c:v>0.69897000433601875</c:v>
                </c:pt>
                <c:pt idx="8">
                  <c:v>0.6020599913279624</c:v>
                </c:pt>
                <c:pt idx="9">
                  <c:v>0.52287874528033762</c:v>
                </c:pt>
                <c:pt idx="10">
                  <c:v>0.45593195564972439</c:v>
                </c:pt>
                <c:pt idx="11">
                  <c:v>0.3979400086720376</c:v>
                </c:pt>
                <c:pt idx="12">
                  <c:v>0.34678748622465633</c:v>
                </c:pt>
                <c:pt idx="13">
                  <c:v>0.3010299956639812</c:v>
                </c:pt>
                <c:pt idx="14">
                  <c:v>0.25963731050575611</c:v>
                </c:pt>
                <c:pt idx="15">
                  <c:v>0.22184874961635639</c:v>
                </c:pt>
                <c:pt idx="16">
                  <c:v>0.18708664335714442</c:v>
                </c:pt>
                <c:pt idx="17">
                  <c:v>0.15490195998574319</c:v>
                </c:pt>
                <c:pt idx="18">
                  <c:v>0.12493873660829995</c:v>
                </c:pt>
                <c:pt idx="19">
                  <c:v>9.6910013008056392E-2</c:v>
                </c:pt>
                <c:pt idx="20">
                  <c:v>7.0581074285707285E-2</c:v>
                </c:pt>
                <c:pt idx="21">
                  <c:v>4.5757490560675115E-2</c:v>
                </c:pt>
                <c:pt idx="22">
                  <c:v>2.2276394711152253E-2</c:v>
                </c:pt>
                <c:pt idx="23">
                  <c:v>4.3648054024500883E-3</c:v>
                </c:pt>
                <c:pt idx="24">
                  <c:v>4.3451177401769168E-4</c:v>
                </c:pt>
                <c:pt idx="25">
                  <c:v>4.3431619807505604E-5</c:v>
                </c:pt>
                <c:pt idx="26">
                  <c:v>4.3429665338816141E-6</c:v>
                </c:pt>
              </c:numCache>
            </c:numRef>
          </c:val>
          <c:smooth val="1"/>
          <c:extLst>
            <c:ext xmlns:c16="http://schemas.microsoft.com/office/drawing/2014/chart" uri="{C3380CC4-5D6E-409C-BE32-E72D297353CC}">
              <c16:uniqueId val="{00000000-208C-4E9F-8E7D-E63279A4C302}"/>
            </c:ext>
          </c:extLst>
        </c:ser>
        <c:dLbls>
          <c:showLegendKey val="0"/>
          <c:showVal val="0"/>
          <c:showCatName val="0"/>
          <c:showSerName val="0"/>
          <c:showPercent val="0"/>
          <c:showBubbleSize val="0"/>
        </c:dLbls>
        <c:smooth val="0"/>
        <c:axId val="967256824"/>
        <c:axId val="967254528"/>
      </c:lineChart>
      <c:catAx>
        <c:axId val="967256824"/>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r>
                  <a:rPr lang="en-US" sz="2000" dirty="0"/>
                  <a:t>Predicted probability yellow</a:t>
                </a:r>
              </a:p>
            </c:rich>
          </c:tx>
          <c:layout>
            <c:manualLayout>
              <c:xMode val="edge"/>
              <c:yMode val="edge"/>
              <c:x val="0.23905506451079694"/>
              <c:y val="0.93276433091024813"/>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endParaRPr lang="en-US"/>
            </a:p>
          </c:txPr>
        </c:title>
        <c:numFmt formatCode="#,##0.00"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bg1"/>
                </a:solidFill>
                <a:latin typeface="Avenir Black"/>
                <a:ea typeface="+mn-ea"/>
                <a:cs typeface="+mn-cs"/>
              </a:defRPr>
            </a:pPr>
            <a:endParaRPr lang="en-US"/>
          </a:p>
        </c:txPr>
        <c:crossAx val="967254528"/>
        <c:crosses val="autoZero"/>
        <c:auto val="1"/>
        <c:lblAlgn val="ctr"/>
        <c:lblOffset val="100"/>
        <c:tickLblSkip val="4"/>
        <c:tickMarkSkip val="4"/>
        <c:noMultiLvlLbl val="0"/>
      </c:catAx>
      <c:valAx>
        <c:axId val="967254528"/>
        <c:scaling>
          <c:orientation val="minMax"/>
          <c:max val="5"/>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800" b="0" i="0" u="none" strike="noStrike" kern="1200" baseline="0">
                    <a:solidFill>
                      <a:schemeClr val="bg1"/>
                    </a:solidFill>
                    <a:latin typeface="Avenir Black"/>
                    <a:ea typeface="+mn-ea"/>
                    <a:cs typeface="+mn-cs"/>
                  </a:defRPr>
                </a:pPr>
                <a:r>
                  <a:rPr lang="en-US" sz="2800">
                    <a:latin typeface="Avenir Black"/>
                  </a:rPr>
                  <a:t>Loss</a:t>
                </a:r>
              </a:p>
            </c:rich>
          </c:tx>
          <c:overlay val="0"/>
          <c:spPr>
            <a:noFill/>
            <a:ln>
              <a:noFill/>
            </a:ln>
            <a:effectLst/>
          </c:spPr>
          <c:txPr>
            <a:bodyPr rot="-5400000" spcFirstLastPara="1" vertOverflow="ellipsis" vert="horz" wrap="square" anchor="ctr" anchorCtr="1"/>
            <a:lstStyle/>
            <a:p>
              <a:pPr>
                <a:defRPr sz="2800" b="0" i="0" u="none" strike="noStrike" kern="1200" baseline="0">
                  <a:solidFill>
                    <a:schemeClr val="bg1"/>
                  </a:solidFill>
                  <a:latin typeface="Avenir Black"/>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bg1"/>
                </a:solidFill>
                <a:latin typeface="Avenir Black"/>
                <a:ea typeface="+mn-ea"/>
                <a:cs typeface="+mn-cs"/>
              </a:defRPr>
            </a:pPr>
            <a:endParaRPr lang="en-US"/>
          </a:p>
        </c:txPr>
        <c:crossAx val="967256824"/>
        <c:crosses val="autoZero"/>
        <c:crossBetween val="midCat"/>
      </c:valAx>
      <c:spPr>
        <a:solidFill>
          <a:sysClr val="window" lastClr="FFFFFF">
            <a:lumMod val="85000"/>
          </a:sysClr>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Sheet1!$B$1</c:f>
              <c:strCache>
                <c:ptCount val="1"/>
                <c:pt idx="0">
                  <c:v>Y-Red</c:v>
                </c:pt>
              </c:strCache>
            </c:strRef>
          </c:tx>
          <c:spPr>
            <a:ln w="28575" cap="rnd">
              <a:noFill/>
              <a:round/>
            </a:ln>
            <a:effectLst/>
          </c:spPr>
          <c:marker>
            <c:symbol val="circle"/>
            <c:size val="15"/>
            <c:spPr>
              <a:solidFill>
                <a:srgbClr val="FFC000"/>
              </a:solidFill>
              <a:ln w="9525">
                <a:solidFill>
                  <a:schemeClr val="accent2"/>
                </a:solidFill>
              </a:ln>
              <a:effectLst/>
            </c:spPr>
          </c:marker>
          <c:xVal>
            <c:numRef>
              <c:f>Sheet1!$A$2:$A$5</c:f>
              <c:numCache>
                <c:formatCode>General</c:formatCode>
                <c:ptCount val="4"/>
                <c:pt idx="0">
                  <c:v>1</c:v>
                </c:pt>
                <c:pt idx="1">
                  <c:v>1</c:v>
                </c:pt>
                <c:pt idx="2">
                  <c:v>2</c:v>
                </c:pt>
                <c:pt idx="3">
                  <c:v>0.5</c:v>
                </c:pt>
              </c:numCache>
            </c:numRef>
          </c:xVal>
          <c:yVal>
            <c:numRef>
              <c:f>Sheet1!$B$2:$B$5</c:f>
              <c:numCache>
                <c:formatCode>General</c:formatCode>
                <c:ptCount val="4"/>
                <c:pt idx="0">
                  <c:v>1</c:v>
                </c:pt>
                <c:pt idx="1">
                  <c:v>2</c:v>
                </c:pt>
                <c:pt idx="2">
                  <c:v>1</c:v>
                </c:pt>
                <c:pt idx="3">
                  <c:v>0.5</c:v>
                </c:pt>
              </c:numCache>
            </c:numRef>
          </c:yVal>
          <c:smooth val="0"/>
          <c:extLst>
            <c:ext xmlns:c16="http://schemas.microsoft.com/office/drawing/2014/chart" uri="{C3380CC4-5D6E-409C-BE32-E72D297353CC}">
              <c16:uniqueId val="{00000000-C48F-4586-83EA-352610BE12C1}"/>
            </c:ext>
          </c:extLst>
        </c:ser>
        <c:ser>
          <c:idx val="1"/>
          <c:order val="1"/>
          <c:tx>
            <c:strRef>
              <c:f>Sheet1!$D$1</c:f>
              <c:strCache>
                <c:ptCount val="1"/>
                <c:pt idx="0">
                  <c:v>Y-Blue</c:v>
                </c:pt>
              </c:strCache>
            </c:strRef>
          </c:tx>
          <c:spPr>
            <a:ln w="25400" cap="rnd">
              <a:noFill/>
              <a:round/>
            </a:ln>
            <a:effectLst/>
          </c:spPr>
          <c:marker>
            <c:symbol val="circle"/>
            <c:size val="15"/>
            <c:spPr>
              <a:solidFill>
                <a:srgbClr val="D2D2F1"/>
              </a:solidFill>
              <a:ln w="9525">
                <a:solidFill>
                  <a:srgbClr val="5A5AA8"/>
                </a:solidFill>
              </a:ln>
              <a:effectLst/>
            </c:spPr>
          </c:marker>
          <c:xVal>
            <c:numRef>
              <c:f>Sheet1!$C$2:$C$5</c:f>
              <c:numCache>
                <c:formatCode>General</c:formatCode>
                <c:ptCount val="4"/>
                <c:pt idx="0">
                  <c:v>2</c:v>
                </c:pt>
                <c:pt idx="1">
                  <c:v>3</c:v>
                </c:pt>
                <c:pt idx="2">
                  <c:v>3</c:v>
                </c:pt>
                <c:pt idx="3">
                  <c:v>2.5</c:v>
                </c:pt>
              </c:numCache>
            </c:numRef>
          </c:xVal>
          <c:yVal>
            <c:numRef>
              <c:f>Sheet1!$D$2:$D$5</c:f>
              <c:numCache>
                <c:formatCode>General</c:formatCode>
                <c:ptCount val="4"/>
                <c:pt idx="0">
                  <c:v>3</c:v>
                </c:pt>
                <c:pt idx="1">
                  <c:v>3</c:v>
                </c:pt>
                <c:pt idx="2">
                  <c:v>2</c:v>
                </c:pt>
                <c:pt idx="3">
                  <c:v>2.5</c:v>
                </c:pt>
              </c:numCache>
            </c:numRef>
          </c:yVal>
          <c:smooth val="0"/>
          <c:extLst>
            <c:ext xmlns:c16="http://schemas.microsoft.com/office/drawing/2014/chart" uri="{C3380CC4-5D6E-409C-BE32-E72D297353CC}">
              <c16:uniqueId val="{00000001-C48F-4586-83EA-352610BE12C1}"/>
            </c:ext>
          </c:extLst>
        </c:ser>
        <c:dLbls>
          <c:showLegendKey val="0"/>
          <c:showVal val="0"/>
          <c:showCatName val="0"/>
          <c:showSerName val="0"/>
          <c:showPercent val="0"/>
          <c:showBubbleSize val="0"/>
        </c:dLbls>
        <c:axId val="870488680"/>
        <c:axId val="870489008"/>
      </c:scatterChart>
      <c:valAx>
        <c:axId val="870488680"/>
        <c:scaling>
          <c:orientation val="minMax"/>
        </c:scaling>
        <c:delete val="0"/>
        <c:axPos val="b"/>
        <c:majorGridlines>
          <c:spPr>
            <a:ln w="9525" cap="flat" cmpd="sng" algn="ctr">
              <a:solidFill>
                <a:schemeClr val="tx1">
                  <a:lumMod val="85000"/>
                </a:schemeClr>
              </a:solidFill>
              <a:round/>
            </a:ln>
            <a:effectLst/>
          </c:spPr>
        </c:majorGridlines>
        <c:numFmt formatCode="General" sourceLinked="1"/>
        <c:majorTickMark val="none"/>
        <c:minorTickMark val="none"/>
        <c:tickLblPos val="nextTo"/>
        <c:spPr>
          <a:noFill/>
          <a:ln w="9525" cap="flat" cmpd="sng" algn="ctr">
            <a:solidFill>
              <a:srgbClr val="5A5AA8"/>
            </a:solidFill>
            <a:round/>
          </a:ln>
          <a:effectLst/>
        </c:spPr>
        <c:txPr>
          <a:bodyPr rot="-60000000" spcFirstLastPara="1" vertOverflow="ellipsis" vert="horz" wrap="square" anchor="ctr" anchorCtr="1"/>
          <a:lstStyle/>
          <a:p>
            <a:pPr>
              <a:defRPr sz="1800" b="0" i="0" u="none" strike="noStrike" kern="1200" baseline="0">
                <a:solidFill>
                  <a:srgbClr val="5A5AA8"/>
                </a:solidFill>
                <a:latin typeface="+mn-lt"/>
                <a:ea typeface="+mn-ea"/>
                <a:cs typeface="+mn-cs"/>
              </a:defRPr>
            </a:pPr>
            <a:endParaRPr lang="en-US"/>
          </a:p>
        </c:txPr>
        <c:crossAx val="870489008"/>
        <c:crosses val="autoZero"/>
        <c:crossBetween val="midCat"/>
      </c:valAx>
      <c:valAx>
        <c:axId val="870489008"/>
        <c:scaling>
          <c:orientation val="minMax"/>
        </c:scaling>
        <c:delete val="0"/>
        <c:axPos val="l"/>
        <c:majorGridlines>
          <c:spPr>
            <a:ln w="9525" cap="flat" cmpd="sng" algn="ctr">
              <a:solidFill>
                <a:schemeClr val="tx1">
                  <a:lumMod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rgbClr val="5A5AA8"/>
                </a:solidFill>
                <a:latin typeface="+mn-lt"/>
                <a:ea typeface="+mn-ea"/>
                <a:cs typeface="+mn-cs"/>
              </a:defRPr>
            </a:pPr>
            <a:endParaRPr lang="en-US"/>
          </a:p>
        </c:txPr>
        <c:crossAx val="870488680"/>
        <c:crosses val="autoZero"/>
        <c:crossBetween val="midCat"/>
        <c:majorUnit val="1"/>
      </c:valAx>
      <c:spPr>
        <a:solidFill>
          <a:schemeClr val="bg2"/>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solidFill>
    <a:ln>
      <a:solidFill>
        <a:schemeClr val="bg1"/>
      </a:solidFill>
    </a:ln>
    <a:effectLst/>
  </c:spPr>
  <c:txPr>
    <a:bodyPr/>
    <a:lstStyle/>
    <a:p>
      <a:pPr>
        <a:defRPr sz="1800">
          <a:solidFill>
            <a:schemeClr val="bg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image1.png>
</file>

<file path=ppt/media/image10.gif>
</file>

<file path=ppt/media/image11.png>
</file>

<file path=ppt/media/image12.gif>
</file>

<file path=ppt/media/image13.png>
</file>

<file path=ppt/media/image14.png>
</file>

<file path=ppt/media/image15.png>
</file>

<file path=ppt/media/image16.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10A1A-A808-BB4B-9D01-0ED38EEFB996}" type="datetimeFigureOut">
              <a:rPr lang="en-US" smtClean="0"/>
              <a:t>3/26/2024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585222-9165-C245-A7AE-8FF9838EE23D}" type="slidenum">
              <a:rPr lang="en-US" smtClean="0"/>
              <a:t>‹#›</a:t>
            </a:fld>
            <a:endParaRPr lang="en-US"/>
          </a:p>
        </p:txBody>
      </p:sp>
    </p:spTree>
    <p:extLst>
      <p:ext uri="{BB962C8B-B14F-4D97-AF65-F5344CB8AC3E}">
        <p14:creationId xmlns:p14="http://schemas.microsoft.com/office/powerpoint/2010/main" val="360108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to the third presentation in the Practicum AI Deep Learning Foundations workshop series.  I’m [[YOUR NAME HERE]], and I will act as your guide and mentor for this learning experience.  I currently work as an AI Trainer / Consultant in the Research Computing Department at the University of Florida.</a:t>
            </a:r>
          </a:p>
          <a:p>
            <a:endParaRPr lang="en-US" dirty="0"/>
          </a:p>
          <a:p>
            <a:r>
              <a:rPr lang="en-US" dirty="0"/>
              <a:t>Let’s get started…</a:t>
            </a:r>
          </a:p>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1</a:t>
            </a:fld>
            <a:endParaRPr lang="en-US"/>
          </a:p>
        </p:txBody>
      </p:sp>
    </p:spTree>
    <p:extLst>
      <p:ext uri="{BB962C8B-B14F-4D97-AF65-F5344CB8AC3E}">
        <p14:creationId xmlns:p14="http://schemas.microsoft.com/office/powerpoint/2010/main" val="28761284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And here are some momentum-based Optimizers: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Adam (Adaptive Moment Estimation):</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Adam combines the ideas of momentum (considering past gradients) and adaptive learning rates (adjusting the learning rate for each parameter) to make more effective updates.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RMSprop (Root Mean Square Propagation): </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This optimizer dynamically adjusts each parameter's learning rate, making it effective for problems with noisy or sparse gradients.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13</a:t>
            </a:fld>
            <a:endParaRPr lang="en-US"/>
          </a:p>
        </p:txBody>
      </p:sp>
    </p:spTree>
    <p:extLst>
      <p:ext uri="{BB962C8B-B14F-4D97-AF65-F5344CB8AC3E}">
        <p14:creationId xmlns:p14="http://schemas.microsoft.com/office/powerpoint/2010/main" val="1804069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0"/>
              </a:spcAft>
              <a:buClrTx/>
              <a:buSzTx/>
              <a:buFont typeface="Symbol" panose="05050102010706020507" pitchFamily="18" charset="2"/>
              <a:buNone/>
              <a:tabLst/>
              <a:defRP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Selecting the right optimizer for a specific problem can significantly impact model performance. Here are some guidelines: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Symbol" panose="05050102010706020507" pitchFamily="18" charset="2"/>
              <a:buNone/>
            </a:pPr>
            <a:endPar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Consider optimizers like Adam or RMSprop for sparse data, as they handle noise well.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Traditional SGD can be effective and easier to control for simpler models or smaller datasets.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Experiment with different learning rates and observe the training process. Sometimes, a combination of optimizers used in different training phases can yield the best results.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Stay informed about the latest developments in optimization algorithms, as this is an actively evolving area in machine learning research.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15</a:t>
            </a:fld>
            <a:endParaRPr lang="en-US"/>
          </a:p>
        </p:txBody>
      </p:sp>
    </p:spTree>
    <p:extLst>
      <p:ext uri="{BB962C8B-B14F-4D97-AF65-F5344CB8AC3E}">
        <p14:creationId xmlns:p14="http://schemas.microsoft.com/office/powerpoint/2010/main" val="1023415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Transfer Learning and Fine Tuning are both topics we’ll cover in much more detail in our Intermediate Series. For now, we’ll provide you with a quick primer, so you’ll be familiar with the concepts when you hear them out in the wild.</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Transfer Learning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Transfer learning is a machine learning method where a model developed for one task is repurposed as the starting point for a model on a second task. It is a popular approach in deep learning where pre-trained models are used as the basis for performing new tasks. Technically, this involves taking layers from a model (their architecture, hyperparameters and trained parameters) already trained on a dataset and leveraging that learned feature map for a new task with potentially less data. An example of this you may have already used is Google’s Teachable Machine (TM), which uses Google’s </a:t>
            </a:r>
            <a:r>
              <a:rPr lang="en-US" sz="1800" dirty="0" err="1">
                <a:solidFill>
                  <a:srgbClr val="000000"/>
                </a:solidFill>
                <a:effectLst/>
                <a:latin typeface="Calibri" panose="020F0502020204030204" pitchFamily="34" charset="0"/>
                <a:ea typeface="Yu Mincho" panose="02020400000000000000" pitchFamily="18" charset="-128"/>
                <a:cs typeface="Arial" panose="020B0604020202020204" pitchFamily="34" charset="0"/>
              </a:rPr>
              <a:t>MobileNet</a:t>
            </a:r>
            <a:r>
              <a:rPr lang="en-US" sz="1800"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 model as the base. When you provide new images to TM, it adds a layer to the top of the pre-trained model that is trained on your new images. This is how TM can recognize images with just a few hundred examples, rather than the tens of thousands (or even more) typically required for a computer vision model.</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Fine-Tuning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Yu Mincho" panose="02020400000000000000" pitchFamily="18" charset="-128"/>
                <a:cs typeface="Arial" panose="020B0604020202020204" pitchFamily="34" charset="0"/>
              </a:rPr>
              <a:t>Fine-tuning a model refers to the process of taking a pre-trained model (like those used in transfer learning) and continuing the training process to adjust the weights for a specific task. It usually involves unfreezing the entire model or a portion of it, and training it again with a smaller learning rate, to not destroy the previously learned features. The fine-tuning adjusts the specialized features to make the model more relevant for the specific task at hand. This process typically requires less data and computation than training a model from scratch. An example would be taking a pre-trained large language model and fine-tuning it with legal documents to specialize the model to reproduce legal-sounding text</a:t>
            </a:r>
            <a:r>
              <a:rPr lang="en-US" sz="1800">
                <a:solidFill>
                  <a:srgbClr val="000000"/>
                </a:solidFill>
                <a:effectLst/>
                <a:latin typeface="Calibri" panose="020F0502020204030204" pitchFamily="34" charset="0"/>
                <a:ea typeface="Yu Mincho" panose="02020400000000000000" pitchFamily="18" charset="-128"/>
                <a:cs typeface="Arial" panose="020B0604020202020204" pitchFamily="34" charset="0"/>
              </a:rPr>
              <a:t>. </a:t>
            </a:r>
            <a:r>
              <a:rPr lang="en-US" sz="1800">
                <a:effectLst/>
                <a:latin typeface="Calibri" panose="020F0502020204030204" pitchFamily="34"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17</a:t>
            </a:fld>
            <a:endParaRPr lang="en-US"/>
          </a:p>
        </p:txBody>
      </p:sp>
    </p:spTree>
    <p:extLst>
      <p:ext uri="{BB962C8B-B14F-4D97-AF65-F5344CB8AC3E}">
        <p14:creationId xmlns:p14="http://schemas.microsoft.com/office/powerpoint/2010/main" val="14397739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0585222-9165-C245-A7AE-8FF9838EE23D}" type="slidenum">
              <a:rPr lang="en-US" smtClean="0"/>
              <a:t>18</a:t>
            </a:fld>
            <a:endParaRPr lang="en-US"/>
          </a:p>
        </p:txBody>
      </p:sp>
    </p:spTree>
    <p:extLst>
      <p:ext uri="{BB962C8B-B14F-4D97-AF65-F5344CB8AC3E}">
        <p14:creationId xmlns:p14="http://schemas.microsoft.com/office/powerpoint/2010/main" val="554670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next phase of our Neural Network series: Optimization Algorithms. This module will detail the core mechanism that powers learning in neural networks. This module will focus on gradient descent and how it optimizes neural networks to make more precise predictions. You'll learn how error functions and optimizers work together to measure and minimize (respectively). Finally, you'll train a deep learning model for an image classification task, experiencing gradient descent in action.</a:t>
            </a:r>
          </a:p>
        </p:txBody>
      </p:sp>
      <p:sp>
        <p:nvSpPr>
          <p:cNvPr id="4" name="Slide Number Placeholder 3"/>
          <p:cNvSpPr>
            <a:spLocks noGrp="1"/>
          </p:cNvSpPr>
          <p:nvPr>
            <p:ph type="sldNum" sz="quarter" idx="5"/>
          </p:nvPr>
        </p:nvSpPr>
        <p:spPr/>
        <p:txBody>
          <a:bodyPr/>
          <a:lstStyle/>
          <a:p>
            <a:fld id="{80585222-9165-C245-A7AE-8FF9838EE23D}" type="slidenum">
              <a:rPr lang="en-US" smtClean="0"/>
              <a:t>2</a:t>
            </a:fld>
            <a:endParaRPr lang="en-US"/>
          </a:p>
        </p:txBody>
      </p:sp>
    </p:spTree>
    <p:extLst>
      <p:ext uri="{BB962C8B-B14F-4D97-AF65-F5344CB8AC3E}">
        <p14:creationId xmlns:p14="http://schemas.microsoft.com/office/powerpoint/2010/main" val="2541576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07000"/>
              </a:lnSpc>
              <a:spcBef>
                <a:spcPts val="0"/>
              </a:spcBef>
              <a:spcAft>
                <a:spcPts val="0"/>
              </a:spcAft>
              <a:buFont typeface="+mj-lt"/>
              <a:buNone/>
            </a:pPr>
            <a:r>
              <a:rPr lang="en-US" sz="1800" dirty="0">
                <a:effectLst/>
                <a:latin typeface="Calibri" panose="020F0502020204030204" pitchFamily="34" charset="0"/>
                <a:ea typeface="Yu Mincho" panose="020B0400000000000000" pitchFamily="18" charset="-128"/>
                <a:cs typeface="Arial" panose="020B0604020202020204" pitchFamily="34" charset="0"/>
              </a:rPr>
              <a:t>Gradient Descent is a foundational algorithm in machine learning that is essential for training various models, mainly neural networks. At its core, Gradient Descent operates on the principle of iterative improvement. The algorithm starts with initial estimates for the parameters of a model and then incrementally adjusts them to find the combination that minimizes the error. It uses the gradient, a mathematical concept representing the direction and rate of the fastest increase of a function, to navigate the multi-dimensional landscape of the model's error function.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4</a:t>
            </a:fld>
            <a:endParaRPr lang="en-US"/>
          </a:p>
        </p:txBody>
      </p:sp>
    </p:spTree>
    <p:extLst>
      <p:ext uri="{BB962C8B-B14F-4D97-AF65-F5344CB8AC3E}">
        <p14:creationId xmlns:p14="http://schemas.microsoft.com/office/powerpoint/2010/main" val="3518029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Error Function and Its Importance:</a:t>
            </a:r>
            <a:r>
              <a:rPr lang="en-US" sz="1800" dirty="0">
                <a:effectLst/>
                <a:latin typeface="Calibri" panose="020F0502020204030204" pitchFamily="34" charset="0"/>
                <a:ea typeface="Yu Mincho" panose="020B0400000000000000" pitchFamily="18" charset="-128"/>
                <a:cs typeface="Arial" panose="020B0604020202020204" pitchFamily="34" charset="0"/>
              </a:rPr>
              <a:t> The error function, or the cost or loss function, quantifies how far a model's predictions are from the actual outcomes. In the context of Gradient Descent, it's the terrain we navigate to find the lowest point, representing the smallest error. While the appropriate error function may be relatively easy in simple models like linear regression, how do you best quantify the error in image classification if the model classifies an image of pizza as a cat? It's wrong, but how bad? Is it better to classify pizza as bread?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The Gradient and How It's Computed:</a:t>
            </a:r>
            <a:r>
              <a:rPr lang="en-US" sz="1800" dirty="0">
                <a:effectLst/>
                <a:latin typeface="Calibri" panose="020F0502020204030204" pitchFamily="34" charset="0"/>
                <a:ea typeface="Yu Mincho" panose="020B0400000000000000" pitchFamily="18" charset="-128"/>
                <a:cs typeface="Arial" panose="020B0604020202020204" pitchFamily="34" charset="0"/>
              </a:rPr>
              <a:t> The gradient is the vector of partial derivatives of the error function for each parameter. Computing it involves calculating how much a slight change in each parameter affects the error. This calculation is pivotal, as it points each parameter's vector in the direction where the function decreases most steeply.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The Descent: Step Size and Direction:</a:t>
            </a:r>
            <a:r>
              <a:rPr lang="en-US" sz="1800" dirty="0">
                <a:effectLst/>
                <a:latin typeface="Calibri" panose="020F0502020204030204" pitchFamily="34" charset="0"/>
                <a:ea typeface="Yu Mincho" panose="020B0400000000000000" pitchFamily="18" charset="-128"/>
                <a:cs typeface="Arial" panose="020B0604020202020204" pitchFamily="34" charset="0"/>
              </a:rPr>
              <a:t> Gradient Descent moves in the opposite direction of the gradient, towards lower error. The step size, controlled by the learning rate parameter, determines each step's size. If the steps are too large, the algorithm might overshoot the minimum; if too small, the process becomes slow and may get stuck in local minima. The art of Gradient Descent lies in balancing these factors to efficiently reach the lowest point of the error function.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5</a:t>
            </a:fld>
            <a:endParaRPr lang="en-US"/>
          </a:p>
        </p:txBody>
      </p:sp>
    </p:spTree>
    <p:extLst>
      <p:ext uri="{BB962C8B-B14F-4D97-AF65-F5344CB8AC3E}">
        <p14:creationId xmlns:p14="http://schemas.microsoft.com/office/powerpoint/2010/main" val="2732717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Yu Mincho" panose="020B0400000000000000" pitchFamily="18" charset="-128"/>
                <a:cs typeface="Arial" panose="020B0604020202020204" pitchFamily="34" charset="0"/>
              </a:rPr>
              <a:t>Error and loss functions are fundamental to machine learning, acting as the guiding stars for models during their training phase. These functions quantify the difference between the predicted outputs of a model and the actual target values, offering a measurable way to evaluate and improve model performance.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endParaRPr lang="en-US" sz="1800" dirty="0">
              <a:effectLst/>
              <a:latin typeface="Calibri" panose="020F0502020204030204" pitchFamily="34" charset="0"/>
              <a:ea typeface="Yu Mincho" panose="020B0400000000000000" pitchFamily="18" charset="-128"/>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Yu Mincho" panose="020B0400000000000000" pitchFamily="18" charset="-128"/>
                <a:cs typeface="Arial" panose="020B0604020202020204" pitchFamily="34" charset="0"/>
              </a:rPr>
              <a:t>Different machine learning problems call for other loss functions. Here are some commonly used ones: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7</a:t>
            </a:fld>
            <a:endParaRPr lang="en-US"/>
          </a:p>
        </p:txBody>
      </p:sp>
    </p:spTree>
    <p:extLst>
      <p:ext uri="{BB962C8B-B14F-4D97-AF65-F5344CB8AC3E}">
        <p14:creationId xmlns:p14="http://schemas.microsoft.com/office/powerpoint/2010/main" val="1752247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Yu Mincho" panose="020B0400000000000000" pitchFamily="18" charset="-128"/>
                <a:cs typeface="Arial" panose="020B0604020202020204" pitchFamily="34" charset="0"/>
              </a:rPr>
              <a:t>Mean Squared Error (MSE): </a:t>
            </a:r>
            <a:r>
              <a:rPr lang="en-US" sz="1200" dirty="0">
                <a:effectLst/>
                <a:latin typeface="Calibri" panose="020F0502020204030204" pitchFamily="34" charset="0"/>
                <a:ea typeface="Yu Mincho" panose="020B0400000000000000" pitchFamily="18" charset="-128"/>
                <a:cs typeface="Arial" panose="020B0604020202020204" pitchFamily="34" charset="0"/>
              </a:rPr>
              <a:t>A staple in regression tasks, MSE measures the average squared difference between the estimated and actual values. It's handy when larger errors are more significant, as the squaring operation emphasizes larger differences (in addition to making all values positive).</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8</a:t>
            </a:fld>
            <a:endParaRPr lang="en-US"/>
          </a:p>
        </p:txBody>
      </p:sp>
    </p:spTree>
    <p:extLst>
      <p:ext uri="{BB962C8B-B14F-4D97-AF65-F5344CB8AC3E}">
        <p14:creationId xmlns:p14="http://schemas.microsoft.com/office/powerpoint/2010/main" val="2133610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Yu Mincho" panose="020B0400000000000000" pitchFamily="18" charset="-128"/>
                <a:cs typeface="Arial" panose="020B0604020202020204" pitchFamily="34" charset="0"/>
              </a:rPr>
              <a:t>Cross-Entropy:</a:t>
            </a:r>
            <a:r>
              <a:rPr lang="en-US" sz="1200" dirty="0">
                <a:effectLst/>
                <a:latin typeface="Calibri" panose="020F0502020204030204" pitchFamily="34" charset="0"/>
                <a:ea typeface="Yu Mincho" panose="020B0400000000000000" pitchFamily="18" charset="-128"/>
                <a:cs typeface="Arial" panose="020B0604020202020204" pitchFamily="34" charset="0"/>
              </a:rPr>
              <a:t> Widely used in classification tasks, cross-entropy measures the difference between two probability distributions - the actual distribution and the model predictions. It's especially effective in scenarios where the prediction of the probability of a class is required.</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a:p>
            <a:r>
              <a:rPr lang="en-US" dirty="0"/>
              <a:t>There are many more loss functions, but the idea is the same—finding a method to quantify the error or the difference between the prediction and the known value. The error is then used </a:t>
            </a:r>
            <a:r>
              <a:rPr lang="en-US"/>
              <a:t>to update </a:t>
            </a:r>
            <a:r>
              <a:rPr lang="en-US" dirty="0"/>
              <a:t>the model parameters.</a:t>
            </a:r>
          </a:p>
        </p:txBody>
      </p:sp>
      <p:sp>
        <p:nvSpPr>
          <p:cNvPr id="4" name="Slide Number Placeholder 3"/>
          <p:cNvSpPr>
            <a:spLocks noGrp="1"/>
          </p:cNvSpPr>
          <p:nvPr>
            <p:ph type="sldNum" sz="quarter" idx="5"/>
          </p:nvPr>
        </p:nvSpPr>
        <p:spPr/>
        <p:txBody>
          <a:bodyPr/>
          <a:lstStyle/>
          <a:p>
            <a:fld id="{80585222-9165-C245-A7AE-8FF9838EE23D}" type="slidenum">
              <a:rPr lang="en-US" smtClean="0"/>
              <a:t>9</a:t>
            </a:fld>
            <a:endParaRPr lang="en-US"/>
          </a:p>
        </p:txBody>
      </p:sp>
    </p:spTree>
    <p:extLst>
      <p:ext uri="{BB962C8B-B14F-4D97-AF65-F5344CB8AC3E}">
        <p14:creationId xmlns:p14="http://schemas.microsoft.com/office/powerpoint/2010/main" val="1998954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07000"/>
              </a:lnSpc>
              <a:spcBef>
                <a:spcPts val="0"/>
              </a:spcBef>
              <a:spcAft>
                <a:spcPts val="0"/>
              </a:spcAft>
              <a:buFont typeface="+mj-lt"/>
              <a:buNone/>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Optimization algorithms vary in their approach to navigating the loss landscape. Remember, not only do we not know what the entire landscape looks like (all the algorithms know is from where I stand now, how can I move to a lower point), but it is highly dimensional. Navigating the hyperdimensional universe in the dark can be a challenge!</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11</a:t>
            </a:fld>
            <a:endParaRPr lang="en-US"/>
          </a:p>
        </p:txBody>
      </p:sp>
    </p:spTree>
    <p:extLst>
      <p:ext uri="{BB962C8B-B14F-4D97-AF65-F5344CB8AC3E}">
        <p14:creationId xmlns:p14="http://schemas.microsoft.com/office/powerpoint/2010/main" val="23530717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Stochastic Gradient Descent (SGD):</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This algorithm represents the simplest form of gradient descent. It updates the model's weights using only one sample at each iteration. While this can make SGD faster and more memory-efficient, it can also make the optimization path noisy and inconsistent.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Batch Gradient Descent:</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This algorithm simultaneously updates the model parameters using the entire dataset. Unlike SGD, which updates parameters using only one data point at a time, batch gradient descent computes the average gradient from all data points, leading to more stable and consistent parameter updates. However, this can be computationally intensive for large datasets and less efficient than SGD.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Mini-batch Gradient Descent:</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Striking a balance between batch gradient descent</a:t>
            </a:r>
            <a:r>
              <a:rPr lang="en-US" sz="1800" dirty="0">
                <a:effectLst/>
                <a:latin typeface="Calibri" panose="020F0502020204030204" pitchFamily="34" charset="0"/>
                <a:ea typeface="Calibri" panose="020F0502020204030204" pitchFamily="34" charset="0"/>
                <a:cs typeface="Arial" panose="020B0604020202020204" pitchFamily="34" charset="0"/>
              </a:rPr>
              <a:t>  </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and SGD, this approach uses a subset of the data at each step. This middle ground makes it more stable than SGD and often more efficient than using the entire dataset.</a:t>
            </a:r>
          </a:p>
          <a:p>
            <a:pPr algn="l"/>
            <a:r>
              <a:rPr lang="en-US" sz="2800" b="0" i="0" dirty="0">
                <a:solidFill>
                  <a:srgbClr val="D1D5DB"/>
                </a:solidFill>
                <a:effectLst/>
                <a:latin typeface="Söhne"/>
              </a:rPr>
              <a:t>In this graph:</a:t>
            </a:r>
          </a:p>
          <a:p>
            <a:pPr algn="l">
              <a:buFont typeface="Arial" panose="020B0604020202020204" pitchFamily="34" charset="0"/>
              <a:buChar char="•"/>
            </a:pPr>
            <a:r>
              <a:rPr lang="en-US" sz="2800" b="0" i="0" dirty="0">
                <a:solidFill>
                  <a:srgbClr val="D1D5DB"/>
                </a:solidFill>
                <a:effectLst/>
                <a:latin typeface="Söhne"/>
              </a:rPr>
              <a:t>The red dots and dashed line represent the steps and path of SGD. This method shows a more erratic trajectory due to its nature of updating parameters after each data point.</a:t>
            </a:r>
          </a:p>
          <a:p>
            <a:pPr algn="l">
              <a:buFont typeface="Arial" panose="020B0604020202020204" pitchFamily="34" charset="0"/>
              <a:buChar char="•"/>
            </a:pPr>
            <a:r>
              <a:rPr lang="en-US" sz="2800" b="0" i="0" dirty="0">
                <a:solidFill>
                  <a:srgbClr val="D1D5DB"/>
                </a:solidFill>
                <a:effectLst/>
                <a:latin typeface="Söhne"/>
              </a:rPr>
              <a:t>The green dots and dashed line illustrate the BGD steps and path. BGD updates parameters after computing the gradient over the entire dataset, resulting in a smoother and more direct path.</a:t>
            </a:r>
          </a:p>
          <a:p>
            <a:pPr algn="l">
              <a:buFont typeface="Arial" panose="020B0604020202020204" pitchFamily="34" charset="0"/>
              <a:buChar char="•"/>
            </a:pPr>
            <a:r>
              <a:rPr lang="en-US" sz="2800" b="0" i="0" dirty="0">
                <a:solidFill>
                  <a:srgbClr val="D1D5DB"/>
                </a:solidFill>
                <a:effectLst/>
                <a:latin typeface="Söhne"/>
              </a:rPr>
              <a:t>The blue dots and dashed line indicate the MBGD steps and path. MBGD, which updates parameters after computing the gradient over a mini-batch of the dataset, shows a balance between the two, with a trajectory that is less erratic than SGD but more responsive than BGD.</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12</a:t>
            </a:fld>
            <a:endParaRPr lang="en-US"/>
          </a:p>
        </p:txBody>
      </p:sp>
    </p:spTree>
    <p:extLst>
      <p:ext uri="{BB962C8B-B14F-4D97-AF65-F5344CB8AC3E}">
        <p14:creationId xmlns:p14="http://schemas.microsoft.com/office/powerpoint/2010/main" val="2904560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21842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96861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592105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74D7054-063B-B530-B14F-0A456C42C54C}"/>
              </a:ext>
            </a:extLst>
          </p:cNvPr>
          <p:cNvSpPr>
            <a:spLocks noGrp="1"/>
          </p:cNvSpPr>
          <p:nvPr>
            <p:ph type="subTitle" idx="1"/>
          </p:nvPr>
        </p:nvSpPr>
        <p:spPr>
          <a:xfrm>
            <a:off x="597762" y="5105341"/>
            <a:ext cx="9144000" cy="944592"/>
          </a:xfrm>
        </p:spPr>
        <p:txBody>
          <a:bodyPr>
            <a:normAutofit/>
          </a:bodyPr>
          <a:lstStyle>
            <a:lvl1pPr marL="0" indent="0" algn="l">
              <a:buNone/>
              <a:defRPr sz="2800" b="0">
                <a:solidFill>
                  <a:srgbClr val="57576B"/>
                </a:solidFill>
                <a:latin typeface="Avenir Black"/>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7" name="Picture 6" descr="Practicum AI logo with subtitle &quot;building AI knowledge&quot;">
            <a:extLst>
              <a:ext uri="{FF2B5EF4-FFF2-40B4-BE49-F238E27FC236}">
                <a16:creationId xmlns:a16="http://schemas.microsoft.com/office/drawing/2014/main" id="{348522FD-CF56-4A0F-BD19-77D5E476E7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5327" y="3074748"/>
            <a:ext cx="7772400" cy="2109073"/>
          </a:xfrm>
          <a:prstGeom prst="rect">
            <a:avLst/>
          </a:prstGeom>
        </p:spPr>
      </p:pic>
    </p:spTree>
    <p:extLst>
      <p:ext uri="{BB962C8B-B14F-4D97-AF65-F5344CB8AC3E}">
        <p14:creationId xmlns:p14="http://schemas.microsoft.com/office/powerpoint/2010/main" val="983762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grpSp>
        <p:nvGrpSpPr>
          <p:cNvPr id="7" name="Group 6">
            <a:extLst>
              <a:ext uri="{FF2B5EF4-FFF2-40B4-BE49-F238E27FC236}">
                <a16:creationId xmlns:a16="http://schemas.microsoft.com/office/drawing/2014/main" id="{C8256DAD-64B9-444B-CC15-C2EFD060135F}"/>
              </a:ext>
            </a:extLst>
          </p:cNvPr>
          <p:cNvGrpSpPr/>
          <p:nvPr userDrawn="1"/>
        </p:nvGrpSpPr>
        <p:grpSpPr>
          <a:xfrm rot="10454157">
            <a:off x="10825193" y="178507"/>
            <a:ext cx="1105690" cy="918099"/>
            <a:chOff x="7418717" y="1268412"/>
            <a:chExt cx="1105690" cy="918099"/>
          </a:xfrm>
        </p:grpSpPr>
        <p:pic>
          <p:nvPicPr>
            <p:cNvPr id="8" name="Picture 7">
              <a:extLst>
                <a:ext uri="{FF2B5EF4-FFF2-40B4-BE49-F238E27FC236}">
                  <a16:creationId xmlns:a16="http://schemas.microsoft.com/office/drawing/2014/main" id="{8EA540AC-CABA-665B-48BB-724DECEB2597}"/>
                </a:ext>
              </a:extLst>
            </p:cNvPr>
            <p:cNvPicPr>
              <a:picLocks noChangeAspect="1"/>
            </p:cNvPicPr>
            <p:nvPr userDrawn="1"/>
          </p:nvPicPr>
          <p:blipFill>
            <a:blip r:embed="rId2"/>
            <a:stretch>
              <a:fillRect/>
            </a:stretch>
          </p:blipFill>
          <p:spPr>
            <a:xfrm>
              <a:off x="7418717" y="1268412"/>
              <a:ext cx="894558" cy="918099"/>
            </a:xfrm>
            <a:prstGeom prst="rect">
              <a:avLst/>
            </a:prstGeom>
          </p:spPr>
        </p:pic>
        <p:grpSp>
          <p:nvGrpSpPr>
            <p:cNvPr id="9" name="Group 8">
              <a:extLst>
                <a:ext uri="{FF2B5EF4-FFF2-40B4-BE49-F238E27FC236}">
                  <a16:creationId xmlns:a16="http://schemas.microsoft.com/office/drawing/2014/main" id="{1540CA8C-7746-8794-EA69-044D046EF37F}"/>
                </a:ext>
              </a:extLst>
            </p:cNvPr>
            <p:cNvGrpSpPr/>
            <p:nvPr userDrawn="1"/>
          </p:nvGrpSpPr>
          <p:grpSpPr>
            <a:xfrm>
              <a:off x="8126381" y="1344743"/>
              <a:ext cx="398026" cy="480792"/>
              <a:chOff x="5063706" y="603849"/>
              <a:chExt cx="612475" cy="739834"/>
            </a:xfrm>
          </p:grpSpPr>
          <p:pic>
            <p:nvPicPr>
              <p:cNvPr id="10" name="Picture 9">
                <a:extLst>
                  <a:ext uri="{FF2B5EF4-FFF2-40B4-BE49-F238E27FC236}">
                    <a16:creationId xmlns:a16="http://schemas.microsoft.com/office/drawing/2014/main" id="{05D23645-76DD-9D10-213C-9363AD0140AF}"/>
                  </a:ext>
                </a:extLst>
              </p:cNvPr>
              <p:cNvPicPr>
                <a:picLocks noChangeAspect="1"/>
              </p:cNvPicPr>
              <p:nvPr userDrawn="1"/>
            </p:nvPicPr>
            <p:blipFill rotWithShape="1">
              <a:blip r:embed="rId3"/>
              <a:srcRect l="20829" t="13839" r="6922" b="14489"/>
              <a:stretch/>
            </p:blipFill>
            <p:spPr>
              <a:xfrm>
                <a:off x="5063706" y="681487"/>
                <a:ext cx="612475" cy="662196"/>
              </a:xfrm>
              <a:prstGeom prst="rect">
                <a:avLst/>
              </a:prstGeom>
            </p:spPr>
          </p:pic>
          <p:sp>
            <p:nvSpPr>
              <p:cNvPr id="11" name="Rectangle 10">
                <a:extLst>
                  <a:ext uri="{FF2B5EF4-FFF2-40B4-BE49-F238E27FC236}">
                    <a16:creationId xmlns:a16="http://schemas.microsoft.com/office/drawing/2014/main" id="{7127BA47-6820-6044-177E-2B04263257E5}"/>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12" name="Picture 11">
            <a:extLst>
              <a:ext uri="{FF2B5EF4-FFF2-40B4-BE49-F238E27FC236}">
                <a16:creationId xmlns:a16="http://schemas.microsoft.com/office/drawing/2014/main" id="{698C7B2C-5803-6D7D-31DE-0F7C3D3A44AD}"/>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3" name="Picture 12">
            <a:extLst>
              <a:ext uri="{FF2B5EF4-FFF2-40B4-BE49-F238E27FC236}">
                <a16:creationId xmlns:a16="http://schemas.microsoft.com/office/drawing/2014/main" id="{0A941F1C-903F-42DE-C98B-F3E68BD107CD}"/>
              </a:ext>
            </a:extLst>
          </p:cNvPr>
          <p:cNvPicPr>
            <a:picLocks noChangeAspect="1"/>
          </p:cNvPicPr>
          <p:nvPr userDrawn="1"/>
        </p:nvPicPr>
        <p:blipFill>
          <a:blip r:embed="rId5"/>
          <a:stretch>
            <a:fillRect/>
          </a:stretch>
        </p:blipFill>
        <p:spPr>
          <a:xfrm rot="15963087">
            <a:off x="440093" y="6116637"/>
            <a:ext cx="447675" cy="390525"/>
          </a:xfrm>
          <a:prstGeom prst="rect">
            <a:avLst/>
          </a:prstGeom>
        </p:spPr>
      </p:pic>
    </p:spTree>
    <p:extLst>
      <p:ext uri="{BB962C8B-B14F-4D97-AF65-F5344CB8AC3E}">
        <p14:creationId xmlns:p14="http://schemas.microsoft.com/office/powerpoint/2010/main" val="551921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3/26/2024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
        <p:nvSpPr>
          <p:cNvPr id="7" name="Freeform: Shape 6">
            <a:extLst>
              <a:ext uri="{FF2B5EF4-FFF2-40B4-BE49-F238E27FC236}">
                <a16:creationId xmlns:a16="http://schemas.microsoft.com/office/drawing/2014/main" id="{97CB2D63-AAB4-8690-F9CB-A87EFC3CFE80}"/>
              </a:ext>
            </a:extLst>
          </p:cNvPr>
          <p:cNvSpPr/>
          <p:nvPr userDrawn="1"/>
        </p:nvSpPr>
        <p:spPr>
          <a:xfrm>
            <a:off x="865159" y="427561"/>
            <a:ext cx="10712346" cy="5794566"/>
          </a:xfrm>
          <a:custGeom>
            <a:avLst/>
            <a:gdLst>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47325 w 6737574"/>
              <a:gd name="connsiteY51" fmla="*/ 8627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94598 w 6737574"/>
              <a:gd name="connsiteY51" fmla="*/ 13103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30072 w 6737574"/>
              <a:gd name="connsiteY51" fmla="*/ 43133 h 2087593"/>
              <a:gd name="connsiteX0" fmla="*/ 681831 w 6737574"/>
              <a:gd name="connsiteY0" fmla="*/ 0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459537 w 6737574"/>
              <a:gd name="connsiteY38" fmla="*/ 233024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31794 w 6737574"/>
              <a:gd name="connsiteY35" fmla="*/ 148024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176537 w 6737574"/>
              <a:gd name="connsiteY35" fmla="*/ 142610 h 2070451"/>
              <a:gd name="connsiteX36" fmla="*/ 3761461 w 6737574"/>
              <a:gd name="connsiteY36" fmla="*/ 207145 h 2070451"/>
              <a:gd name="connsiteX37" fmla="*/ 2786676 w 6737574"/>
              <a:gd name="connsiteY37" fmla="*/ 172640 h 2070451"/>
              <a:gd name="connsiteX38" fmla="*/ 2415740 w 6737574"/>
              <a:gd name="connsiteY38" fmla="*/ 138134 h 2070451"/>
              <a:gd name="connsiteX39" fmla="*/ 2096563 w 6737574"/>
              <a:gd name="connsiteY39" fmla="*/ 112255 h 2070451"/>
              <a:gd name="connsiteX40" fmla="*/ 1967167 w 6737574"/>
              <a:gd name="connsiteY40" fmla="*/ 95002 h 2070451"/>
              <a:gd name="connsiteX41" fmla="*/ 1786012 w 6737574"/>
              <a:gd name="connsiteY41" fmla="*/ 60496 h 2070451"/>
              <a:gd name="connsiteX42" fmla="*/ 1622110 w 6737574"/>
              <a:gd name="connsiteY42" fmla="*/ 51870 h 2070451"/>
              <a:gd name="connsiteX43" fmla="*/ 1277054 w 6737574"/>
              <a:gd name="connsiteY43" fmla="*/ 43243 h 2070451"/>
              <a:gd name="connsiteX44" fmla="*/ 1156284 w 6737574"/>
              <a:gd name="connsiteY44" fmla="*/ 34617 h 2070451"/>
              <a:gd name="connsiteX45" fmla="*/ 1087272 w 6737574"/>
              <a:gd name="connsiteY45" fmla="*/ 17364 h 2070451"/>
              <a:gd name="connsiteX46" fmla="*/ 983755 w 6737574"/>
              <a:gd name="connsiteY46"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27023 w 6737574"/>
              <a:gd name="connsiteY23" fmla="*/ 1509734 h 2070451"/>
              <a:gd name="connsiteX24" fmla="*/ 6461529 w 6737574"/>
              <a:gd name="connsiteY24" fmla="*/ 1302700 h 2070451"/>
              <a:gd name="connsiteX25" fmla="*/ 6582299 w 6737574"/>
              <a:gd name="connsiteY25" fmla="*/ 1138798 h 2070451"/>
              <a:gd name="connsiteX26" fmla="*/ 6677189 w 6737574"/>
              <a:gd name="connsiteY26" fmla="*/ 983523 h 2070451"/>
              <a:gd name="connsiteX27" fmla="*/ 6737574 w 6737574"/>
              <a:gd name="connsiteY27" fmla="*/ 733357 h 2070451"/>
              <a:gd name="connsiteX28" fmla="*/ 6720322 w 6737574"/>
              <a:gd name="connsiteY28" fmla="*/ 647092 h 2070451"/>
              <a:gd name="connsiteX29" fmla="*/ 6659937 w 6737574"/>
              <a:gd name="connsiteY29" fmla="*/ 578081 h 2070451"/>
              <a:gd name="connsiteX30" fmla="*/ 6556420 w 6737574"/>
              <a:gd name="connsiteY30" fmla="*/ 500443 h 2070451"/>
              <a:gd name="connsiteX31" fmla="*/ 6176857 w 6737574"/>
              <a:gd name="connsiteY31" fmla="*/ 302036 h 2070451"/>
              <a:gd name="connsiteX32" fmla="*/ 6047461 w 6737574"/>
              <a:gd name="connsiteY32" fmla="*/ 250277 h 2070451"/>
              <a:gd name="connsiteX33" fmla="*/ 5900812 w 6737574"/>
              <a:gd name="connsiteY33" fmla="*/ 241651 h 2070451"/>
              <a:gd name="connsiteX34" fmla="*/ 5176537 w 6737574"/>
              <a:gd name="connsiteY34" fmla="*/ 142610 h 2070451"/>
              <a:gd name="connsiteX35" fmla="*/ 3761461 w 6737574"/>
              <a:gd name="connsiteY35" fmla="*/ 207145 h 2070451"/>
              <a:gd name="connsiteX36" fmla="*/ 2786676 w 6737574"/>
              <a:gd name="connsiteY36" fmla="*/ 172640 h 2070451"/>
              <a:gd name="connsiteX37" fmla="*/ 2415740 w 6737574"/>
              <a:gd name="connsiteY37" fmla="*/ 138134 h 2070451"/>
              <a:gd name="connsiteX38" fmla="*/ 2096563 w 6737574"/>
              <a:gd name="connsiteY38" fmla="*/ 112255 h 2070451"/>
              <a:gd name="connsiteX39" fmla="*/ 1967167 w 6737574"/>
              <a:gd name="connsiteY39" fmla="*/ 95002 h 2070451"/>
              <a:gd name="connsiteX40" fmla="*/ 1786012 w 6737574"/>
              <a:gd name="connsiteY40" fmla="*/ 60496 h 2070451"/>
              <a:gd name="connsiteX41" fmla="*/ 1622110 w 6737574"/>
              <a:gd name="connsiteY41" fmla="*/ 51870 h 2070451"/>
              <a:gd name="connsiteX42" fmla="*/ 1277054 w 6737574"/>
              <a:gd name="connsiteY42" fmla="*/ 43243 h 2070451"/>
              <a:gd name="connsiteX43" fmla="*/ 1156284 w 6737574"/>
              <a:gd name="connsiteY43" fmla="*/ 34617 h 2070451"/>
              <a:gd name="connsiteX44" fmla="*/ 1087272 w 6737574"/>
              <a:gd name="connsiteY44" fmla="*/ 17364 h 2070451"/>
              <a:gd name="connsiteX45" fmla="*/ 983755 w 6737574"/>
              <a:gd name="connsiteY45" fmla="*/ 111 h 2070451"/>
              <a:gd name="connsiteX0" fmla="*/ 983755 w 6738121"/>
              <a:gd name="connsiteY0" fmla="*/ 111 h 2070451"/>
              <a:gd name="connsiteX1" fmla="*/ 630072 w 6738121"/>
              <a:gd name="connsiteY1" fmla="*/ 25991 h 2070451"/>
              <a:gd name="connsiteX2" fmla="*/ 517929 w 6738121"/>
              <a:gd name="connsiteY2" fmla="*/ 95002 h 2070451"/>
              <a:gd name="connsiteX3" fmla="*/ 336774 w 6738121"/>
              <a:gd name="connsiteY3" fmla="*/ 293409 h 2070451"/>
              <a:gd name="connsiteX4" fmla="*/ 285016 w 6738121"/>
              <a:gd name="connsiteY4" fmla="*/ 405553 h 2070451"/>
              <a:gd name="connsiteX5" fmla="*/ 250510 w 6738121"/>
              <a:gd name="connsiteY5" fmla="*/ 681598 h 2070451"/>
              <a:gd name="connsiteX6" fmla="*/ 95235 w 6738121"/>
              <a:gd name="connsiteY6" fmla="*/ 888632 h 2070451"/>
              <a:gd name="connsiteX7" fmla="*/ 43476 w 6738121"/>
              <a:gd name="connsiteY7" fmla="*/ 949017 h 2070451"/>
              <a:gd name="connsiteX8" fmla="*/ 344 w 6738121"/>
              <a:gd name="connsiteY8" fmla="*/ 1259568 h 2070451"/>
              <a:gd name="connsiteX9" fmla="*/ 52103 w 6738121"/>
              <a:gd name="connsiteY9" fmla="*/ 1544240 h 2070451"/>
              <a:gd name="connsiteX10" fmla="*/ 198752 w 6738121"/>
              <a:gd name="connsiteY10" fmla="*/ 1785779 h 2070451"/>
              <a:gd name="connsiteX11" fmla="*/ 681831 w 6738121"/>
              <a:gd name="connsiteY11" fmla="*/ 1958307 h 2070451"/>
              <a:gd name="connsiteX12" fmla="*/ 1363318 w 6738121"/>
              <a:gd name="connsiteY12" fmla="*/ 2061824 h 2070451"/>
              <a:gd name="connsiteX13" fmla="*/ 2726291 w 6738121"/>
              <a:gd name="connsiteY13" fmla="*/ 2070451 h 2070451"/>
              <a:gd name="connsiteX14" fmla="*/ 3312888 w 6738121"/>
              <a:gd name="connsiteY14" fmla="*/ 2044572 h 2070451"/>
              <a:gd name="connsiteX15" fmla="*/ 3580306 w 6738121"/>
              <a:gd name="connsiteY15" fmla="*/ 2035945 h 2070451"/>
              <a:gd name="connsiteX16" fmla="*/ 3933989 w 6738121"/>
              <a:gd name="connsiteY16" fmla="*/ 2053198 h 2070451"/>
              <a:gd name="connsiteX17" fmla="*/ 4261793 w 6738121"/>
              <a:gd name="connsiteY17" fmla="*/ 2061824 h 2070451"/>
              <a:gd name="connsiteX18" fmla="*/ 5210699 w 6738121"/>
              <a:gd name="connsiteY18" fmla="*/ 2053198 h 2070451"/>
              <a:gd name="connsiteX19" fmla="*/ 5711031 w 6738121"/>
              <a:gd name="connsiteY19" fmla="*/ 2001440 h 2070451"/>
              <a:gd name="connsiteX20" fmla="*/ 5883559 w 6738121"/>
              <a:gd name="connsiteY20" fmla="*/ 1966934 h 2070451"/>
              <a:gd name="connsiteX21" fmla="*/ 6021582 w 6738121"/>
              <a:gd name="connsiteY21" fmla="*/ 1897923 h 2070451"/>
              <a:gd name="connsiteX22" fmla="*/ 6332133 w 6738121"/>
              <a:gd name="connsiteY22" fmla="*/ 1639130 h 2070451"/>
              <a:gd name="connsiteX23" fmla="*/ 6427023 w 6738121"/>
              <a:gd name="connsiteY23" fmla="*/ 1509734 h 2070451"/>
              <a:gd name="connsiteX24" fmla="*/ 6461529 w 6738121"/>
              <a:gd name="connsiteY24" fmla="*/ 1302700 h 2070451"/>
              <a:gd name="connsiteX25" fmla="*/ 6582299 w 6738121"/>
              <a:gd name="connsiteY25" fmla="*/ 1138798 h 2070451"/>
              <a:gd name="connsiteX26" fmla="*/ 6677189 w 6738121"/>
              <a:gd name="connsiteY26" fmla="*/ 983523 h 2070451"/>
              <a:gd name="connsiteX27" fmla="*/ 6737574 w 6738121"/>
              <a:gd name="connsiteY27" fmla="*/ 733357 h 2070451"/>
              <a:gd name="connsiteX28" fmla="*/ 6720322 w 6738121"/>
              <a:gd name="connsiteY28" fmla="*/ 647092 h 2070451"/>
              <a:gd name="connsiteX29" fmla="*/ 6556420 w 6738121"/>
              <a:gd name="connsiteY29" fmla="*/ 500443 h 2070451"/>
              <a:gd name="connsiteX30" fmla="*/ 6176857 w 6738121"/>
              <a:gd name="connsiteY30" fmla="*/ 302036 h 2070451"/>
              <a:gd name="connsiteX31" fmla="*/ 6047461 w 6738121"/>
              <a:gd name="connsiteY31" fmla="*/ 250277 h 2070451"/>
              <a:gd name="connsiteX32" fmla="*/ 5900812 w 6738121"/>
              <a:gd name="connsiteY32" fmla="*/ 241651 h 2070451"/>
              <a:gd name="connsiteX33" fmla="*/ 5176537 w 6738121"/>
              <a:gd name="connsiteY33" fmla="*/ 142610 h 2070451"/>
              <a:gd name="connsiteX34" fmla="*/ 3761461 w 6738121"/>
              <a:gd name="connsiteY34" fmla="*/ 207145 h 2070451"/>
              <a:gd name="connsiteX35" fmla="*/ 2786676 w 6738121"/>
              <a:gd name="connsiteY35" fmla="*/ 172640 h 2070451"/>
              <a:gd name="connsiteX36" fmla="*/ 2415740 w 6738121"/>
              <a:gd name="connsiteY36" fmla="*/ 138134 h 2070451"/>
              <a:gd name="connsiteX37" fmla="*/ 2096563 w 6738121"/>
              <a:gd name="connsiteY37" fmla="*/ 112255 h 2070451"/>
              <a:gd name="connsiteX38" fmla="*/ 1967167 w 6738121"/>
              <a:gd name="connsiteY38" fmla="*/ 95002 h 2070451"/>
              <a:gd name="connsiteX39" fmla="*/ 1786012 w 6738121"/>
              <a:gd name="connsiteY39" fmla="*/ 60496 h 2070451"/>
              <a:gd name="connsiteX40" fmla="*/ 1622110 w 6738121"/>
              <a:gd name="connsiteY40" fmla="*/ 51870 h 2070451"/>
              <a:gd name="connsiteX41" fmla="*/ 1277054 w 6738121"/>
              <a:gd name="connsiteY41" fmla="*/ 43243 h 2070451"/>
              <a:gd name="connsiteX42" fmla="*/ 1156284 w 6738121"/>
              <a:gd name="connsiteY42" fmla="*/ 34617 h 2070451"/>
              <a:gd name="connsiteX43" fmla="*/ 1087272 w 6738121"/>
              <a:gd name="connsiteY43" fmla="*/ 17364 h 2070451"/>
              <a:gd name="connsiteX44" fmla="*/ 983755 w 6738121"/>
              <a:gd name="connsiteY44" fmla="*/ 111 h 207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738121" h="2070451">
                <a:moveTo>
                  <a:pt x="983755" y="111"/>
                </a:moveTo>
                <a:cubicBezTo>
                  <a:pt x="907555" y="1549"/>
                  <a:pt x="667453" y="2987"/>
                  <a:pt x="630072" y="25991"/>
                </a:cubicBezTo>
                <a:cubicBezTo>
                  <a:pt x="592691" y="48995"/>
                  <a:pt x="552074" y="67423"/>
                  <a:pt x="517929" y="95002"/>
                </a:cubicBezTo>
                <a:cubicBezTo>
                  <a:pt x="480473" y="125255"/>
                  <a:pt x="368648" y="241045"/>
                  <a:pt x="336774" y="293409"/>
                </a:cubicBezTo>
                <a:cubicBezTo>
                  <a:pt x="315367" y="328577"/>
                  <a:pt x="302269" y="368172"/>
                  <a:pt x="285016" y="405553"/>
                </a:cubicBezTo>
                <a:cubicBezTo>
                  <a:pt x="279887" y="482481"/>
                  <a:pt x="276093" y="609501"/>
                  <a:pt x="250510" y="681598"/>
                </a:cubicBezTo>
                <a:cubicBezTo>
                  <a:pt x="210754" y="793639"/>
                  <a:pt x="170931" y="808205"/>
                  <a:pt x="95235" y="888632"/>
                </a:cubicBezTo>
                <a:cubicBezTo>
                  <a:pt x="77065" y="907937"/>
                  <a:pt x="60729" y="928889"/>
                  <a:pt x="43476" y="949017"/>
                </a:cubicBezTo>
                <a:cubicBezTo>
                  <a:pt x="16400" y="1066349"/>
                  <a:pt x="-2838" y="1125897"/>
                  <a:pt x="344" y="1259568"/>
                </a:cubicBezTo>
                <a:cubicBezTo>
                  <a:pt x="1196" y="1295345"/>
                  <a:pt x="38042" y="1495027"/>
                  <a:pt x="52103" y="1544240"/>
                </a:cubicBezTo>
                <a:cubicBezTo>
                  <a:pt x="81289" y="1646390"/>
                  <a:pt x="106833" y="1717581"/>
                  <a:pt x="198752" y="1785779"/>
                </a:cubicBezTo>
                <a:cubicBezTo>
                  <a:pt x="298112" y="1859498"/>
                  <a:pt x="607381" y="1940625"/>
                  <a:pt x="681831" y="1958307"/>
                </a:cubicBezTo>
                <a:cubicBezTo>
                  <a:pt x="828165" y="1993061"/>
                  <a:pt x="1198573" y="2057578"/>
                  <a:pt x="1363318" y="2061824"/>
                </a:cubicBezTo>
                <a:cubicBezTo>
                  <a:pt x="1817501" y="2073530"/>
                  <a:pt x="2271967" y="2067575"/>
                  <a:pt x="2726291" y="2070451"/>
                </a:cubicBezTo>
                <a:lnTo>
                  <a:pt x="3312888" y="2044572"/>
                </a:lnTo>
                <a:cubicBezTo>
                  <a:pt x="3402001" y="2040971"/>
                  <a:pt x="3491129" y="2034706"/>
                  <a:pt x="3580306" y="2035945"/>
                </a:cubicBezTo>
                <a:cubicBezTo>
                  <a:pt x="3698329" y="2037584"/>
                  <a:pt x="3816039" y="2048719"/>
                  <a:pt x="3933989" y="2053198"/>
                </a:cubicBezTo>
                <a:cubicBezTo>
                  <a:pt x="4043216" y="2057346"/>
                  <a:pt x="4152525" y="2058949"/>
                  <a:pt x="4261793" y="2061824"/>
                </a:cubicBezTo>
                <a:lnTo>
                  <a:pt x="5210699" y="2053198"/>
                </a:lnTo>
                <a:cubicBezTo>
                  <a:pt x="5312485" y="2050390"/>
                  <a:pt x="5588488" y="2021389"/>
                  <a:pt x="5711031" y="2001440"/>
                </a:cubicBezTo>
                <a:cubicBezTo>
                  <a:pt x="5768917" y="1992017"/>
                  <a:pt x="5826050" y="1978436"/>
                  <a:pt x="5883559" y="1966934"/>
                </a:cubicBezTo>
                <a:cubicBezTo>
                  <a:pt x="5929567" y="1943930"/>
                  <a:pt x="5978427" y="1925915"/>
                  <a:pt x="6021582" y="1897923"/>
                </a:cubicBezTo>
                <a:cubicBezTo>
                  <a:pt x="6131006" y="1826945"/>
                  <a:pt x="6264560" y="1703828"/>
                  <a:pt x="6332133" y="1639130"/>
                </a:cubicBezTo>
                <a:cubicBezTo>
                  <a:pt x="6399706" y="1574432"/>
                  <a:pt x="6405457" y="1565806"/>
                  <a:pt x="6427023" y="1509734"/>
                </a:cubicBezTo>
                <a:cubicBezTo>
                  <a:pt x="6448589" y="1453662"/>
                  <a:pt x="6418843" y="1370495"/>
                  <a:pt x="6461529" y="1302700"/>
                </a:cubicBezTo>
                <a:cubicBezTo>
                  <a:pt x="6497688" y="1245272"/>
                  <a:pt x="6544655" y="1195264"/>
                  <a:pt x="6582299" y="1138798"/>
                </a:cubicBezTo>
                <a:cubicBezTo>
                  <a:pt x="6618661" y="1084254"/>
                  <a:pt x="6649236" y="1042921"/>
                  <a:pt x="6677189" y="983523"/>
                </a:cubicBezTo>
                <a:cubicBezTo>
                  <a:pt x="6714107" y="905073"/>
                  <a:pt x="6723509" y="817750"/>
                  <a:pt x="6737574" y="733357"/>
                </a:cubicBezTo>
                <a:cubicBezTo>
                  <a:pt x="6731823" y="704602"/>
                  <a:pt x="6750514" y="685911"/>
                  <a:pt x="6720322" y="647092"/>
                </a:cubicBezTo>
                <a:cubicBezTo>
                  <a:pt x="6690130" y="608273"/>
                  <a:pt x="6646998" y="557952"/>
                  <a:pt x="6556420" y="500443"/>
                </a:cubicBezTo>
                <a:cubicBezTo>
                  <a:pt x="6465843" y="442934"/>
                  <a:pt x="6342078" y="368125"/>
                  <a:pt x="6176857" y="302036"/>
                </a:cubicBezTo>
                <a:cubicBezTo>
                  <a:pt x="6133725" y="284783"/>
                  <a:pt x="6092843" y="260204"/>
                  <a:pt x="6047461" y="250277"/>
                </a:cubicBezTo>
                <a:cubicBezTo>
                  <a:pt x="5999625" y="239813"/>
                  <a:pt x="5949695" y="244526"/>
                  <a:pt x="5900812" y="241651"/>
                </a:cubicBezTo>
                <a:cubicBezTo>
                  <a:pt x="5755658" y="223707"/>
                  <a:pt x="5533095" y="148361"/>
                  <a:pt x="5176537" y="142610"/>
                </a:cubicBezTo>
                <a:cubicBezTo>
                  <a:pt x="4819979" y="136859"/>
                  <a:pt x="4159771" y="202140"/>
                  <a:pt x="3761461" y="207145"/>
                </a:cubicBezTo>
                <a:cubicBezTo>
                  <a:pt x="3363151" y="212150"/>
                  <a:pt x="3010963" y="184142"/>
                  <a:pt x="2786676" y="172640"/>
                </a:cubicBezTo>
                <a:lnTo>
                  <a:pt x="2415740" y="138134"/>
                </a:lnTo>
                <a:cubicBezTo>
                  <a:pt x="2309405" y="128830"/>
                  <a:pt x="2202368" y="126363"/>
                  <a:pt x="2096563" y="112255"/>
                </a:cubicBezTo>
                <a:cubicBezTo>
                  <a:pt x="2053431" y="106504"/>
                  <a:pt x="2010089" y="102156"/>
                  <a:pt x="1967167" y="95002"/>
                </a:cubicBezTo>
                <a:cubicBezTo>
                  <a:pt x="1906533" y="84896"/>
                  <a:pt x="1847008" y="68120"/>
                  <a:pt x="1786012" y="60496"/>
                </a:cubicBezTo>
                <a:cubicBezTo>
                  <a:pt x="1731725" y="53710"/>
                  <a:pt x="1676788" y="53724"/>
                  <a:pt x="1622110" y="51870"/>
                </a:cubicBezTo>
                <a:lnTo>
                  <a:pt x="1277054" y="43243"/>
                </a:lnTo>
                <a:cubicBezTo>
                  <a:pt x="1236797" y="40368"/>
                  <a:pt x="1196273" y="40070"/>
                  <a:pt x="1156284" y="34617"/>
                </a:cubicBezTo>
                <a:cubicBezTo>
                  <a:pt x="1132789" y="31413"/>
                  <a:pt x="1116027" y="23115"/>
                  <a:pt x="1087272" y="17364"/>
                </a:cubicBezTo>
                <a:cubicBezTo>
                  <a:pt x="1058517" y="11613"/>
                  <a:pt x="1059955" y="-1327"/>
                  <a:pt x="983755" y="111"/>
                </a:cubicBezTo>
                <a:close/>
              </a:path>
            </a:pathLst>
          </a:custGeom>
          <a:solidFill>
            <a:srgbClr val="F1F1F1"/>
          </a:solidFill>
          <a:ln w="3810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75CF793-BA26-645C-678A-A1C0E76CCE5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9" name="Picture 8">
            <a:extLst>
              <a:ext uri="{FF2B5EF4-FFF2-40B4-BE49-F238E27FC236}">
                <a16:creationId xmlns:a16="http://schemas.microsoft.com/office/drawing/2014/main" id="{6E309B37-019C-C7BF-E4BD-F3BB5C0684FC}"/>
              </a:ext>
            </a:extLst>
          </p:cNvPr>
          <p:cNvPicPr>
            <a:picLocks noChangeAspect="1"/>
          </p:cNvPicPr>
          <p:nvPr userDrawn="1"/>
        </p:nvPicPr>
        <p:blipFill>
          <a:blip r:embed="rId3"/>
          <a:stretch>
            <a:fillRect/>
          </a:stretch>
        </p:blipFill>
        <p:spPr>
          <a:xfrm>
            <a:off x="145139" y="280532"/>
            <a:ext cx="1085850" cy="1114425"/>
          </a:xfrm>
          <a:prstGeom prst="rect">
            <a:avLst/>
          </a:prstGeom>
        </p:spPr>
      </p:pic>
      <p:grpSp>
        <p:nvGrpSpPr>
          <p:cNvPr id="10" name="Group 9">
            <a:extLst>
              <a:ext uri="{FF2B5EF4-FFF2-40B4-BE49-F238E27FC236}">
                <a16:creationId xmlns:a16="http://schemas.microsoft.com/office/drawing/2014/main" id="{C437CF8A-7869-07FA-FCC4-57E3D13401C7}"/>
              </a:ext>
            </a:extLst>
          </p:cNvPr>
          <p:cNvGrpSpPr/>
          <p:nvPr userDrawn="1"/>
        </p:nvGrpSpPr>
        <p:grpSpPr>
          <a:xfrm>
            <a:off x="481869" y="1222008"/>
            <a:ext cx="612475" cy="739834"/>
            <a:chOff x="5063706" y="603849"/>
            <a:chExt cx="612475" cy="739834"/>
          </a:xfrm>
        </p:grpSpPr>
        <p:pic>
          <p:nvPicPr>
            <p:cNvPr id="11" name="Picture 10">
              <a:extLst>
                <a:ext uri="{FF2B5EF4-FFF2-40B4-BE49-F238E27FC236}">
                  <a16:creationId xmlns:a16="http://schemas.microsoft.com/office/drawing/2014/main" id="{34947090-59E9-5696-F972-8032EC7401F4}"/>
                </a:ext>
              </a:extLst>
            </p:cNvPr>
            <p:cNvPicPr>
              <a:picLocks noChangeAspect="1"/>
            </p:cNvPicPr>
            <p:nvPr userDrawn="1"/>
          </p:nvPicPr>
          <p:blipFill rotWithShape="1">
            <a:blip r:embed="rId4"/>
            <a:srcRect l="20829" t="13839" r="6922" b="14489"/>
            <a:stretch/>
          </p:blipFill>
          <p:spPr>
            <a:xfrm>
              <a:off x="5063706" y="681487"/>
              <a:ext cx="612475" cy="662196"/>
            </a:xfrm>
            <a:prstGeom prst="rect">
              <a:avLst/>
            </a:prstGeom>
          </p:spPr>
        </p:pic>
        <p:sp>
          <p:nvSpPr>
            <p:cNvPr id="12" name="Rectangle 11">
              <a:extLst>
                <a:ext uri="{FF2B5EF4-FFF2-40B4-BE49-F238E27FC236}">
                  <a16:creationId xmlns:a16="http://schemas.microsoft.com/office/drawing/2014/main" id="{0C2AFE9D-B3FD-0A43-C859-4E6E10AE529F}"/>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D0951C71-48CB-733E-60FB-ECEA470CA9A9}"/>
              </a:ext>
            </a:extLst>
          </p:cNvPr>
          <p:cNvPicPr>
            <a:picLocks noChangeAspect="1"/>
          </p:cNvPicPr>
          <p:nvPr userDrawn="1"/>
        </p:nvPicPr>
        <p:blipFill>
          <a:blip r:embed="rId5"/>
          <a:stretch>
            <a:fillRect/>
          </a:stretch>
        </p:blipFill>
        <p:spPr>
          <a:xfrm>
            <a:off x="10868315" y="5371281"/>
            <a:ext cx="345851" cy="356659"/>
          </a:xfrm>
          <a:prstGeom prst="rect">
            <a:avLst/>
          </a:prstGeom>
        </p:spPr>
      </p:pic>
      <p:pic>
        <p:nvPicPr>
          <p:cNvPr id="14" name="Picture 13">
            <a:extLst>
              <a:ext uri="{FF2B5EF4-FFF2-40B4-BE49-F238E27FC236}">
                <a16:creationId xmlns:a16="http://schemas.microsoft.com/office/drawing/2014/main" id="{63FC5DA9-D2D0-BACD-CFB8-7E98EDF4DC18}"/>
              </a:ext>
            </a:extLst>
          </p:cNvPr>
          <p:cNvPicPr>
            <a:picLocks noChangeAspect="1"/>
          </p:cNvPicPr>
          <p:nvPr userDrawn="1"/>
        </p:nvPicPr>
        <p:blipFill>
          <a:blip r:embed="rId6"/>
          <a:stretch>
            <a:fillRect/>
          </a:stretch>
        </p:blipFill>
        <p:spPr>
          <a:xfrm rot="215293">
            <a:off x="10820824" y="872140"/>
            <a:ext cx="1114425" cy="485775"/>
          </a:xfrm>
          <a:prstGeom prst="rect">
            <a:avLst/>
          </a:prstGeom>
        </p:spPr>
      </p:pic>
      <p:pic>
        <p:nvPicPr>
          <p:cNvPr id="15" name="Picture 14">
            <a:extLst>
              <a:ext uri="{FF2B5EF4-FFF2-40B4-BE49-F238E27FC236}">
                <a16:creationId xmlns:a16="http://schemas.microsoft.com/office/drawing/2014/main" id="{6143C528-1FF8-C4F6-7828-D1FFC791FB3D}"/>
              </a:ext>
            </a:extLst>
          </p:cNvPr>
          <p:cNvPicPr>
            <a:picLocks noChangeAspect="1"/>
          </p:cNvPicPr>
          <p:nvPr userDrawn="1"/>
        </p:nvPicPr>
        <p:blipFill>
          <a:blip r:embed="rId7"/>
          <a:stretch>
            <a:fillRect/>
          </a:stretch>
        </p:blipFill>
        <p:spPr>
          <a:xfrm rot="15963087">
            <a:off x="709662" y="5436852"/>
            <a:ext cx="447675" cy="390525"/>
          </a:xfrm>
          <a:prstGeom prst="rect">
            <a:avLst/>
          </a:prstGeom>
        </p:spPr>
      </p:pic>
    </p:spTree>
    <p:extLst>
      <p:ext uri="{BB962C8B-B14F-4D97-AF65-F5344CB8AC3E}">
        <p14:creationId xmlns:p14="http://schemas.microsoft.com/office/powerpoint/2010/main" val="341105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3/26/2024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27555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3/26/2024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36522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3/26/2024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50072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3/26/2024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48987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9081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43329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3/26/2024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999210035"/>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6.sv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9C7AEA56-28DE-4C7F-B29E-CBA1FAF09F68}"/>
              </a:ext>
            </a:extLst>
          </p:cNvPr>
          <p:cNvSpPr>
            <a:spLocks noGrp="1"/>
          </p:cNvSpPr>
          <p:nvPr>
            <p:ph type="subTitle" idx="1"/>
          </p:nvPr>
        </p:nvSpPr>
        <p:spPr/>
        <p:txBody>
          <a:bodyPr vert="horz" lIns="91440" tIns="45720" rIns="91440" bIns="45720" rtlCol="0" anchor="t">
            <a:normAutofit/>
          </a:bodyPr>
          <a:lstStyle/>
          <a:p>
            <a:r>
              <a:rPr lang="en-US" dirty="0"/>
              <a:t>How to Tune Your Models</a:t>
            </a:r>
          </a:p>
        </p:txBody>
      </p:sp>
      <p:pic>
        <p:nvPicPr>
          <p:cNvPr id="2" name="Picture 1" descr="Icon&#10;&#10;Description automatically generated">
            <a:extLst>
              <a:ext uri="{FF2B5EF4-FFF2-40B4-BE49-F238E27FC236}">
                <a16:creationId xmlns:a16="http://schemas.microsoft.com/office/drawing/2014/main" id="{50C890AD-FD13-619B-4B28-48EE842310FE}"/>
              </a:ext>
            </a:extLst>
          </p:cNvPr>
          <p:cNvPicPr>
            <a:picLocks noChangeAspect="1"/>
          </p:cNvPicPr>
          <p:nvPr/>
        </p:nvPicPr>
        <p:blipFill>
          <a:blip r:embed="rId3"/>
          <a:stretch>
            <a:fillRect/>
          </a:stretch>
        </p:blipFill>
        <p:spPr>
          <a:xfrm>
            <a:off x="11244281" y="5881015"/>
            <a:ext cx="879346" cy="864690"/>
          </a:xfrm>
          <a:prstGeom prst="rect">
            <a:avLst/>
          </a:prstGeom>
        </p:spPr>
      </p:pic>
    </p:spTree>
    <p:extLst>
      <p:ext uri="{BB962C8B-B14F-4D97-AF65-F5344CB8AC3E}">
        <p14:creationId xmlns:p14="http://schemas.microsoft.com/office/powerpoint/2010/main" val="857287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01229957-0804-25FC-3BA1-C1494B68BD75}"/>
              </a:ext>
            </a:extLst>
          </p:cNvPr>
          <p:cNvSpPr>
            <a:spLocks noGrp="1"/>
          </p:cNvSpPr>
          <p:nvPr/>
        </p:nvSpPr>
        <p:spPr>
          <a:xfrm>
            <a:off x="831850" y="1709739"/>
            <a:ext cx="10515600" cy="21505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Optimizers &amp; Advanced Gradient Descent Techniques</a:t>
            </a:r>
            <a:endParaRPr lang="en-US" dirty="0">
              <a:ea typeface="Calibri Light"/>
              <a:cs typeface="Calibri Light"/>
            </a:endParaRPr>
          </a:p>
          <a:p>
            <a:endParaRPr lang="en-US" dirty="0">
              <a:ea typeface="Calibri Light"/>
              <a:cs typeface="Calibri Light"/>
            </a:endParaRPr>
          </a:p>
        </p:txBody>
      </p:sp>
    </p:spTree>
    <p:extLst>
      <p:ext uri="{BB962C8B-B14F-4D97-AF65-F5344CB8AC3E}">
        <p14:creationId xmlns:p14="http://schemas.microsoft.com/office/powerpoint/2010/main" val="2128048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A2B3FF4-78A5-AEC7-761A-9D9B6A086332}"/>
              </a:ext>
            </a:extLst>
          </p:cNvPr>
          <p:cNvPicPr>
            <a:picLocks noChangeAspect="1"/>
          </p:cNvPicPr>
          <p:nvPr/>
        </p:nvPicPr>
        <p:blipFill>
          <a:blip r:embed="rId3"/>
          <a:stretch>
            <a:fillRect/>
          </a:stretch>
        </p:blipFill>
        <p:spPr>
          <a:xfrm>
            <a:off x="612627" y="1366157"/>
            <a:ext cx="10966746" cy="412568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70545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utput image">
            <a:extLst>
              <a:ext uri="{FF2B5EF4-FFF2-40B4-BE49-F238E27FC236}">
                <a16:creationId xmlns:a16="http://schemas.microsoft.com/office/drawing/2014/main" id="{0449BD2B-8BAA-91A2-001F-3FBB868323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1035" y="173317"/>
            <a:ext cx="9391557" cy="613326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4AED4D6-8D13-7013-CE0E-44DA987FFE05}"/>
              </a:ext>
            </a:extLst>
          </p:cNvPr>
          <p:cNvSpPr txBox="1"/>
          <p:nvPr/>
        </p:nvSpPr>
        <p:spPr>
          <a:xfrm>
            <a:off x="3884889" y="6381064"/>
            <a:ext cx="4422221" cy="369332"/>
          </a:xfrm>
          <a:prstGeom prst="rect">
            <a:avLst/>
          </a:prstGeom>
          <a:noFill/>
        </p:spPr>
        <p:txBody>
          <a:bodyPr wrap="square" rtlCol="0">
            <a:spAutoFit/>
          </a:bodyPr>
          <a:lstStyle/>
          <a:p>
            <a:r>
              <a:rPr lang="en-US" dirty="0"/>
              <a:t>This image was generated using AI tools</a:t>
            </a:r>
          </a:p>
        </p:txBody>
      </p:sp>
    </p:spTree>
    <p:extLst>
      <p:ext uri="{BB962C8B-B14F-4D97-AF65-F5344CB8AC3E}">
        <p14:creationId xmlns:p14="http://schemas.microsoft.com/office/powerpoint/2010/main" val="1734437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A477DD6-4BD6-3216-3D53-0016FF9DC674}"/>
              </a:ext>
            </a:extLst>
          </p:cNvPr>
          <p:cNvGrpSpPr/>
          <p:nvPr/>
        </p:nvGrpSpPr>
        <p:grpSpPr>
          <a:xfrm>
            <a:off x="124618" y="764989"/>
            <a:ext cx="5861188" cy="4299658"/>
            <a:chOff x="1845841" y="1304533"/>
            <a:chExt cx="7664401" cy="4410390"/>
          </a:xfrm>
        </p:grpSpPr>
        <p:sp>
          <p:nvSpPr>
            <p:cNvPr id="4" name="Left-Up Arrow 1">
              <a:extLst>
                <a:ext uri="{FF2B5EF4-FFF2-40B4-BE49-F238E27FC236}">
                  <a16:creationId xmlns:a16="http://schemas.microsoft.com/office/drawing/2014/main" id="{3167E128-5473-3ADA-737A-65F4C137F4CF}"/>
                </a:ext>
              </a:extLst>
            </p:cNvPr>
            <p:cNvSpPr/>
            <p:nvPr/>
          </p:nvSpPr>
          <p:spPr>
            <a:xfrm flipH="1">
              <a:off x="2601076" y="172818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5" name="Text Placeholder 3">
              <a:extLst>
                <a:ext uri="{FF2B5EF4-FFF2-40B4-BE49-F238E27FC236}">
                  <a16:creationId xmlns:a16="http://schemas.microsoft.com/office/drawing/2014/main" id="{CF60622C-3D06-81A6-62DE-7FD966629990}"/>
                </a:ext>
              </a:extLst>
            </p:cNvPr>
            <p:cNvSpPr txBox="1">
              <a:spLocks/>
            </p:cNvSpPr>
            <p:nvPr/>
          </p:nvSpPr>
          <p:spPr>
            <a:xfrm>
              <a:off x="1845841" y="13045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6" name="Text Placeholder 3">
              <a:extLst>
                <a:ext uri="{FF2B5EF4-FFF2-40B4-BE49-F238E27FC236}">
                  <a16:creationId xmlns:a16="http://schemas.microsoft.com/office/drawing/2014/main" id="{4899ABA9-5EEF-43F6-FBD9-A247F10655A3}"/>
                </a:ext>
              </a:extLst>
            </p:cNvPr>
            <p:cNvSpPr txBox="1">
              <a:spLocks/>
            </p:cNvSpPr>
            <p:nvPr/>
          </p:nvSpPr>
          <p:spPr>
            <a:xfrm>
              <a:off x="3106273" y="5066316"/>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Local minimum</a:t>
              </a:r>
            </a:p>
          </p:txBody>
        </p:sp>
        <p:sp>
          <p:nvSpPr>
            <p:cNvPr id="7" name="Text Placeholder 3">
              <a:extLst>
                <a:ext uri="{FF2B5EF4-FFF2-40B4-BE49-F238E27FC236}">
                  <a16:creationId xmlns:a16="http://schemas.microsoft.com/office/drawing/2014/main" id="{24B35751-6AE3-16AF-F02B-0F74C77C7314}"/>
                </a:ext>
              </a:extLst>
            </p:cNvPr>
            <p:cNvSpPr txBox="1">
              <a:spLocks/>
            </p:cNvSpPr>
            <p:nvPr/>
          </p:nvSpPr>
          <p:spPr>
            <a:xfrm>
              <a:off x="4678557" y="50491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Global minimum</a:t>
              </a:r>
            </a:p>
          </p:txBody>
        </p:sp>
        <p:sp>
          <p:nvSpPr>
            <p:cNvPr id="8" name="Text Placeholder 3">
              <a:extLst>
                <a:ext uri="{FF2B5EF4-FFF2-40B4-BE49-F238E27FC236}">
                  <a16:creationId xmlns:a16="http://schemas.microsoft.com/office/drawing/2014/main" id="{CECD17FF-4DDB-52C7-8F23-B87ED59E4B72}"/>
                </a:ext>
              </a:extLst>
            </p:cNvPr>
            <p:cNvSpPr txBox="1">
              <a:spLocks/>
            </p:cNvSpPr>
            <p:nvPr/>
          </p:nvSpPr>
          <p:spPr>
            <a:xfrm>
              <a:off x="6874910" y="404447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Plateau</a:t>
              </a:r>
            </a:p>
          </p:txBody>
        </p:sp>
        <p:sp>
          <p:nvSpPr>
            <p:cNvPr id="10" name="Freeform 14">
              <a:extLst>
                <a:ext uri="{FF2B5EF4-FFF2-40B4-BE49-F238E27FC236}">
                  <a16:creationId xmlns:a16="http://schemas.microsoft.com/office/drawing/2014/main" id="{94738195-6340-57CF-8C34-B25E4A7C9A5C}"/>
                </a:ext>
              </a:extLst>
            </p:cNvPr>
            <p:cNvSpPr/>
            <p:nvPr/>
          </p:nvSpPr>
          <p:spPr>
            <a:xfrm>
              <a:off x="3196281" y="2133600"/>
              <a:ext cx="5733535" cy="2550560"/>
            </a:xfrm>
            <a:custGeom>
              <a:avLst/>
              <a:gdLst>
                <a:gd name="connsiteX0" fmla="*/ 0 w 5741773"/>
                <a:gd name="connsiteY0" fmla="*/ 0 h 2569922"/>
                <a:gd name="connsiteX1" fmla="*/ 708454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53373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60258 w 5741773"/>
                <a:gd name="connsiteY1" fmla="*/ 2121212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748"/>
                <a:gd name="connsiteX1" fmla="*/ 660258 w 5741773"/>
                <a:gd name="connsiteY1" fmla="*/ 2121212 h 2569748"/>
                <a:gd name="connsiteX2" fmla="*/ 1543302 w 5741773"/>
                <a:gd name="connsiteY2" fmla="*/ 1168410 h 2569748"/>
                <a:gd name="connsiteX3" fmla="*/ 2339546 w 5741773"/>
                <a:gd name="connsiteY3" fmla="*/ 2561968 h 2569748"/>
                <a:gd name="connsiteX4" fmla="*/ 3534033 w 5741773"/>
                <a:gd name="connsiteY4" fmla="*/ 1729946 h 2569748"/>
                <a:gd name="connsiteX5" fmla="*/ 5115697 w 5741773"/>
                <a:gd name="connsiteY5" fmla="*/ 1680519 h 2569748"/>
                <a:gd name="connsiteX6" fmla="*/ 5741773 w 5741773"/>
                <a:gd name="connsiteY6" fmla="*/ 1260389 h 2569748"/>
                <a:gd name="connsiteX0" fmla="*/ 0 w 5741773"/>
                <a:gd name="connsiteY0" fmla="*/ 0 h 2549285"/>
                <a:gd name="connsiteX1" fmla="*/ 660258 w 5741773"/>
                <a:gd name="connsiteY1" fmla="*/ 2121212 h 2549285"/>
                <a:gd name="connsiteX2" fmla="*/ 1543302 w 5741773"/>
                <a:gd name="connsiteY2" fmla="*/ 1168410 h 2549285"/>
                <a:gd name="connsiteX3" fmla="*/ 229135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49285"/>
                <a:gd name="connsiteX1" fmla="*/ 660258 w 5741773"/>
                <a:gd name="connsiteY1" fmla="*/ 2121212 h 2549285"/>
                <a:gd name="connsiteX2" fmla="*/ 1543302 w 5741773"/>
                <a:gd name="connsiteY2" fmla="*/ 1168410 h 2549285"/>
                <a:gd name="connsiteX3" fmla="*/ 230512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51503"/>
                <a:gd name="connsiteX1" fmla="*/ 660258 w 5741773"/>
                <a:gd name="connsiteY1" fmla="*/ 2121212 h 2551503"/>
                <a:gd name="connsiteX2" fmla="*/ 1543302 w 5741773"/>
                <a:gd name="connsiteY2" fmla="*/ 1168410 h 2551503"/>
                <a:gd name="connsiteX3" fmla="*/ 2305121 w 5741773"/>
                <a:gd name="connsiteY3" fmla="*/ 2541343 h 2551503"/>
                <a:gd name="connsiteX4" fmla="*/ 3534033 w 5741773"/>
                <a:gd name="connsiteY4" fmla="*/ 1729946 h 2551503"/>
                <a:gd name="connsiteX5" fmla="*/ 5115697 w 5741773"/>
                <a:gd name="connsiteY5" fmla="*/ 1680519 h 2551503"/>
                <a:gd name="connsiteX6" fmla="*/ 5741773 w 5741773"/>
                <a:gd name="connsiteY6" fmla="*/ 1260389 h 2551503"/>
                <a:gd name="connsiteX0" fmla="*/ 0 w 5741773"/>
                <a:gd name="connsiteY0" fmla="*/ 0 h 2551979"/>
                <a:gd name="connsiteX1" fmla="*/ 660258 w 5741773"/>
                <a:gd name="connsiteY1" fmla="*/ 2121212 h 2551979"/>
                <a:gd name="connsiteX2" fmla="*/ 1543302 w 5741773"/>
                <a:gd name="connsiteY2" fmla="*/ 1168410 h 2551979"/>
                <a:gd name="connsiteX3" fmla="*/ 2305121 w 5741773"/>
                <a:gd name="connsiteY3" fmla="*/ 2541343 h 2551979"/>
                <a:gd name="connsiteX4" fmla="*/ 3313711 w 5741773"/>
                <a:gd name="connsiteY4" fmla="*/ 1798698 h 2551979"/>
                <a:gd name="connsiteX5" fmla="*/ 5115697 w 5741773"/>
                <a:gd name="connsiteY5" fmla="*/ 1680519 h 2551979"/>
                <a:gd name="connsiteX6" fmla="*/ 5741773 w 5741773"/>
                <a:gd name="connsiteY6" fmla="*/ 1260389 h 2551979"/>
                <a:gd name="connsiteX0" fmla="*/ 0 w 5741773"/>
                <a:gd name="connsiteY0" fmla="*/ 0 h 2552356"/>
                <a:gd name="connsiteX1" fmla="*/ 660258 w 5741773"/>
                <a:gd name="connsiteY1" fmla="*/ 2121212 h 2552356"/>
                <a:gd name="connsiteX2" fmla="*/ 1543302 w 5741773"/>
                <a:gd name="connsiteY2" fmla="*/ 1168410 h 2552356"/>
                <a:gd name="connsiteX3" fmla="*/ 2305121 w 5741773"/>
                <a:gd name="connsiteY3" fmla="*/ 2541343 h 2552356"/>
                <a:gd name="connsiteX4" fmla="*/ 3313711 w 5741773"/>
                <a:gd name="connsiteY4" fmla="*/ 1798698 h 2552356"/>
                <a:gd name="connsiteX5" fmla="*/ 5115697 w 5741773"/>
                <a:gd name="connsiteY5" fmla="*/ 1680519 h 2552356"/>
                <a:gd name="connsiteX6" fmla="*/ 5741773 w 5741773"/>
                <a:gd name="connsiteY6" fmla="*/ 1260389 h 2552356"/>
                <a:gd name="connsiteX0" fmla="*/ 0 w 5741773"/>
                <a:gd name="connsiteY0" fmla="*/ 0 h 2550878"/>
                <a:gd name="connsiteX1" fmla="*/ 660258 w 5741773"/>
                <a:gd name="connsiteY1" fmla="*/ 2121212 h 2550878"/>
                <a:gd name="connsiteX2" fmla="*/ 1543302 w 5741773"/>
                <a:gd name="connsiteY2" fmla="*/ 1168410 h 2550878"/>
                <a:gd name="connsiteX3" fmla="*/ 2305121 w 5741773"/>
                <a:gd name="connsiteY3" fmla="*/ 2541343 h 2550878"/>
                <a:gd name="connsiteX4" fmla="*/ 3334367 w 5741773"/>
                <a:gd name="connsiteY4" fmla="*/ 1764322 h 2550878"/>
                <a:gd name="connsiteX5" fmla="*/ 5115697 w 5741773"/>
                <a:gd name="connsiteY5" fmla="*/ 1680519 h 2550878"/>
                <a:gd name="connsiteX6" fmla="*/ 5741773 w 5741773"/>
                <a:gd name="connsiteY6" fmla="*/ 1260389 h 2550878"/>
                <a:gd name="connsiteX0" fmla="*/ 0 w 5741773"/>
                <a:gd name="connsiteY0" fmla="*/ 0 h 2550560"/>
                <a:gd name="connsiteX1" fmla="*/ 660258 w 5741773"/>
                <a:gd name="connsiteY1" fmla="*/ 2121212 h 2550560"/>
                <a:gd name="connsiteX2" fmla="*/ 1543302 w 5741773"/>
                <a:gd name="connsiteY2" fmla="*/ 1168410 h 2550560"/>
                <a:gd name="connsiteX3" fmla="*/ 2284466 w 5741773"/>
                <a:gd name="connsiteY3" fmla="*/ 2541343 h 2550560"/>
                <a:gd name="connsiteX4" fmla="*/ 3334367 w 5741773"/>
                <a:gd name="connsiteY4" fmla="*/ 1764322 h 2550560"/>
                <a:gd name="connsiteX5" fmla="*/ 5115697 w 5741773"/>
                <a:gd name="connsiteY5" fmla="*/ 1680519 h 2550560"/>
                <a:gd name="connsiteX6" fmla="*/ 5741773 w 5741773"/>
                <a:gd name="connsiteY6" fmla="*/ 1260389 h 255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1773" h="2550560">
                  <a:moveTo>
                    <a:pt x="0" y="0"/>
                  </a:moveTo>
                  <a:cubicBezTo>
                    <a:pt x="227913" y="974124"/>
                    <a:pt x="403041" y="1926477"/>
                    <a:pt x="660258" y="2121212"/>
                  </a:cubicBezTo>
                  <a:cubicBezTo>
                    <a:pt x="917475" y="2315947"/>
                    <a:pt x="1272601" y="1098388"/>
                    <a:pt x="1543302" y="1168410"/>
                  </a:cubicBezTo>
                  <a:cubicBezTo>
                    <a:pt x="1814003" y="1238432"/>
                    <a:pt x="1985955" y="2442024"/>
                    <a:pt x="2284466" y="2541343"/>
                  </a:cubicBezTo>
                  <a:cubicBezTo>
                    <a:pt x="2582977" y="2640662"/>
                    <a:pt x="2862495" y="1907793"/>
                    <a:pt x="3334367" y="1764322"/>
                  </a:cubicBezTo>
                  <a:cubicBezTo>
                    <a:pt x="3806239" y="1620851"/>
                    <a:pt x="4747740" y="1758779"/>
                    <a:pt x="5115697" y="1680519"/>
                  </a:cubicBezTo>
                  <a:cubicBezTo>
                    <a:pt x="5483654" y="1602259"/>
                    <a:pt x="5644292" y="1357870"/>
                    <a:pt x="5741773" y="1260389"/>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97BC521F-D2D0-E3CE-3AD6-C968F0945FBE}"/>
                </a:ext>
              </a:extLst>
            </p:cNvPr>
            <p:cNvSpPr/>
            <p:nvPr/>
          </p:nvSpPr>
          <p:spPr>
            <a:xfrm>
              <a:off x="3225085" y="2686069"/>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9CE3B58-7A7B-172D-89D2-B3CFFD52E0B6}"/>
                </a:ext>
              </a:extLst>
            </p:cNvPr>
            <p:cNvSpPr/>
            <p:nvPr/>
          </p:nvSpPr>
          <p:spPr>
            <a:xfrm>
              <a:off x="3400337" y="3262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81F6CC62-E7B4-8D16-94F5-FAEF87E50EE3}"/>
                </a:ext>
              </a:extLst>
            </p:cNvPr>
            <p:cNvSpPr/>
            <p:nvPr/>
          </p:nvSpPr>
          <p:spPr>
            <a:xfrm>
              <a:off x="3552737" y="3764788"/>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1153DF3-00ED-CCCF-5BD1-43492BF04E80}"/>
                </a:ext>
              </a:extLst>
            </p:cNvPr>
            <p:cNvSpPr/>
            <p:nvPr/>
          </p:nvSpPr>
          <p:spPr>
            <a:xfrm>
              <a:off x="3812209" y="4126823"/>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1A6736FF-43B2-B600-8FB5-0E805B4C6810}"/>
                </a:ext>
              </a:extLst>
            </p:cNvPr>
            <p:cNvSpPr/>
            <p:nvPr/>
          </p:nvSpPr>
          <p:spPr>
            <a:xfrm>
              <a:off x="7593186"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6E8D2BE9-5FE5-D25B-AAA7-4A3D38DD4508}"/>
                </a:ext>
              </a:extLst>
            </p:cNvPr>
            <p:cNvSpPr/>
            <p:nvPr/>
          </p:nvSpPr>
          <p:spPr>
            <a:xfrm>
              <a:off x="7822287"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54A39860-44D0-924C-BE4C-AF272596D149}"/>
                </a:ext>
              </a:extLst>
            </p:cNvPr>
            <p:cNvSpPr/>
            <p:nvPr/>
          </p:nvSpPr>
          <p:spPr>
            <a:xfrm>
              <a:off x="8053835" y="3723137"/>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FB52C92D-54A5-3124-3DEC-2FE84B97FCFD}"/>
                </a:ext>
              </a:extLst>
            </p:cNvPr>
            <p:cNvSpPr/>
            <p:nvPr/>
          </p:nvSpPr>
          <p:spPr>
            <a:xfrm>
              <a:off x="8282936" y="3676621"/>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E253D689-B76F-E5A0-D77B-202981D0244D}"/>
                </a:ext>
              </a:extLst>
            </p:cNvPr>
            <p:cNvSpPr/>
            <p:nvPr/>
          </p:nvSpPr>
          <p:spPr>
            <a:xfrm>
              <a:off x="8502183" y="360158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211A0593-F8A7-9AF6-7AD8-3FEECD23D7EB}"/>
                </a:ext>
              </a:extLst>
            </p:cNvPr>
            <p:cNvSpPr/>
            <p:nvPr/>
          </p:nvSpPr>
          <p:spPr>
            <a:xfrm>
              <a:off x="8716276" y="3423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B3E5AEA6-0AA9-AC07-135B-4D5D0276D97E}"/>
                </a:ext>
              </a:extLst>
            </p:cNvPr>
            <p:cNvCxnSpPr>
              <a:cxnSpLocks/>
            </p:cNvCxnSpPr>
            <p:nvPr/>
          </p:nvCxnSpPr>
          <p:spPr>
            <a:xfrm>
              <a:off x="3915668" y="4335209"/>
              <a:ext cx="0" cy="64242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4FC3C72-D152-74BE-8F28-3057AC39D1D0}"/>
                </a:ext>
              </a:extLst>
            </p:cNvPr>
            <p:cNvCxnSpPr>
              <a:cxnSpLocks/>
            </p:cNvCxnSpPr>
            <p:nvPr/>
          </p:nvCxnSpPr>
          <p:spPr>
            <a:xfrm>
              <a:off x="5546234" y="4684160"/>
              <a:ext cx="0" cy="293476"/>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Freeform 30">
              <a:extLst>
                <a:ext uri="{FF2B5EF4-FFF2-40B4-BE49-F238E27FC236}">
                  <a16:creationId xmlns:a16="http://schemas.microsoft.com/office/drawing/2014/main" id="{453DF260-DCEB-7BEE-F9A6-2B39DE9B5071}"/>
                </a:ext>
              </a:extLst>
            </p:cNvPr>
            <p:cNvSpPr/>
            <p:nvPr/>
          </p:nvSpPr>
          <p:spPr>
            <a:xfrm>
              <a:off x="3432593" y="2797264"/>
              <a:ext cx="125289" cy="474387"/>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Lst>
              <a:ahLst/>
              <a:cxnLst>
                <a:cxn ang="0">
                  <a:pos x="connsiteX0" y="connsiteY0"/>
                </a:cxn>
                <a:cxn ang="0">
                  <a:pos x="connsiteX1" y="connsiteY1"/>
                </a:cxn>
              </a:cxnLst>
              <a:rect l="l" t="t" r="r" b="b"/>
              <a:pathLst>
                <a:path w="125289" h="474387">
                  <a:moveTo>
                    <a:pt x="0" y="0"/>
                  </a:moveTo>
                  <a:cubicBezTo>
                    <a:pt x="83075" y="135784"/>
                    <a:pt x="166150" y="271569"/>
                    <a:pt x="103128" y="474387"/>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31">
              <a:extLst>
                <a:ext uri="{FF2B5EF4-FFF2-40B4-BE49-F238E27FC236}">
                  <a16:creationId xmlns:a16="http://schemas.microsoft.com/office/drawing/2014/main" id="{5065715C-0DB5-B52E-604C-97245E20E7EC}"/>
                </a:ext>
              </a:extLst>
            </p:cNvPr>
            <p:cNvSpPr/>
            <p:nvPr/>
          </p:nvSpPr>
          <p:spPr>
            <a:xfrm>
              <a:off x="3611394" y="3389555"/>
              <a:ext cx="89220" cy="37344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Lst>
              <a:ahLst/>
              <a:cxnLst>
                <a:cxn ang="0">
                  <a:pos x="connsiteX0" y="connsiteY0"/>
                </a:cxn>
                <a:cxn ang="0">
                  <a:pos x="connsiteX1" y="connsiteY1"/>
                </a:cxn>
              </a:cxnLst>
              <a:rect l="l" t="t" r="r" b="b"/>
              <a:pathLst>
                <a:path w="89220" h="373446">
                  <a:moveTo>
                    <a:pt x="0" y="0"/>
                  </a:moveTo>
                  <a:cubicBezTo>
                    <a:pt x="89012" y="112034"/>
                    <a:pt x="118648" y="170628"/>
                    <a:pt x="55626" y="37344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32">
              <a:extLst>
                <a:ext uri="{FF2B5EF4-FFF2-40B4-BE49-F238E27FC236}">
                  <a16:creationId xmlns:a16="http://schemas.microsoft.com/office/drawing/2014/main" id="{B56EA074-15A7-03BB-35C8-952113A0C549}"/>
                </a:ext>
              </a:extLst>
            </p:cNvPr>
            <p:cNvSpPr/>
            <p:nvPr/>
          </p:nvSpPr>
          <p:spPr>
            <a:xfrm rot="20025064">
              <a:off x="3823590" y="3871060"/>
              <a:ext cx="54581" cy="26388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 name="connsiteX0" fmla="*/ 0 w 59567"/>
                <a:gd name="connsiteY0" fmla="*/ 0 h 302030"/>
                <a:gd name="connsiteX1" fmla="*/ 4779 w 59567"/>
                <a:gd name="connsiteY1" fmla="*/ 302030 h 302030"/>
                <a:gd name="connsiteX0" fmla="*/ 0 w 53494"/>
                <a:gd name="connsiteY0" fmla="*/ 0 h 302030"/>
                <a:gd name="connsiteX1" fmla="*/ 4779 w 53494"/>
                <a:gd name="connsiteY1" fmla="*/ 302030 h 302030"/>
                <a:gd name="connsiteX0" fmla="*/ 0 w 45774"/>
                <a:gd name="connsiteY0" fmla="*/ 0 h 302030"/>
                <a:gd name="connsiteX1" fmla="*/ 4779 w 45774"/>
                <a:gd name="connsiteY1" fmla="*/ 302030 h 302030"/>
                <a:gd name="connsiteX0" fmla="*/ 0 w 41543"/>
                <a:gd name="connsiteY0" fmla="*/ 0 h 302030"/>
                <a:gd name="connsiteX1" fmla="*/ 4779 w 41543"/>
                <a:gd name="connsiteY1" fmla="*/ 302030 h 302030"/>
                <a:gd name="connsiteX0" fmla="*/ 0 w 54140"/>
                <a:gd name="connsiteY0" fmla="*/ 0 h 263886"/>
                <a:gd name="connsiteX1" fmla="*/ 23589 w 54140"/>
                <a:gd name="connsiteY1" fmla="*/ 263886 h 263886"/>
                <a:gd name="connsiteX0" fmla="*/ 0 w 71416"/>
                <a:gd name="connsiteY0" fmla="*/ 0 h 263886"/>
                <a:gd name="connsiteX1" fmla="*/ 23589 w 71416"/>
                <a:gd name="connsiteY1" fmla="*/ 263886 h 263886"/>
                <a:gd name="connsiteX0" fmla="*/ 0 w 60414"/>
                <a:gd name="connsiteY0" fmla="*/ 0 h 263886"/>
                <a:gd name="connsiteX1" fmla="*/ 23589 w 60414"/>
                <a:gd name="connsiteY1" fmla="*/ 263886 h 263886"/>
                <a:gd name="connsiteX0" fmla="*/ 0 w 54581"/>
                <a:gd name="connsiteY0" fmla="*/ 0 h 263886"/>
                <a:gd name="connsiteX1" fmla="*/ 23589 w 54581"/>
                <a:gd name="connsiteY1" fmla="*/ 263886 h 263886"/>
              </a:gdLst>
              <a:ahLst/>
              <a:cxnLst>
                <a:cxn ang="0">
                  <a:pos x="connsiteX0" y="connsiteY0"/>
                </a:cxn>
                <a:cxn ang="0">
                  <a:pos x="connsiteX1" y="connsiteY1"/>
                </a:cxn>
              </a:cxnLst>
              <a:rect l="l" t="t" r="r" b="b"/>
              <a:pathLst>
                <a:path w="54581" h="263886">
                  <a:moveTo>
                    <a:pt x="0" y="0"/>
                  </a:moveTo>
                  <a:cubicBezTo>
                    <a:pt x="40506" y="33690"/>
                    <a:pt x="86611" y="61068"/>
                    <a:pt x="23589" y="26388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34">
              <a:extLst>
                <a:ext uri="{FF2B5EF4-FFF2-40B4-BE49-F238E27FC236}">
                  <a16:creationId xmlns:a16="http://schemas.microsoft.com/office/drawing/2014/main" id="{E896944A-F93C-ED6C-C8E7-BFEBC83AE3F8}"/>
                </a:ext>
              </a:extLst>
            </p:cNvPr>
            <p:cNvSpPr/>
            <p:nvPr/>
          </p:nvSpPr>
          <p:spPr>
            <a:xfrm>
              <a:off x="7719236" y="3653267"/>
              <a:ext cx="172815" cy="817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Lst>
              <a:ahLst/>
              <a:cxnLst>
                <a:cxn ang="0">
                  <a:pos x="connsiteX0" y="connsiteY0"/>
                </a:cxn>
                <a:cxn ang="0">
                  <a:pos x="connsiteX1" y="connsiteY1"/>
                </a:cxn>
              </a:cxnLst>
              <a:rect l="l" t="t" r="r" b="b"/>
              <a:pathLst>
                <a:path w="207335" h="52179">
                  <a:moveTo>
                    <a:pt x="0" y="52179"/>
                  </a:moveTo>
                  <a:cubicBezTo>
                    <a:pt x="55821" y="6990"/>
                    <a:pt x="111642" y="-38198"/>
                    <a:pt x="207335" y="52179"/>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7" name="Freeform 35">
              <a:extLst>
                <a:ext uri="{FF2B5EF4-FFF2-40B4-BE49-F238E27FC236}">
                  <a16:creationId xmlns:a16="http://schemas.microsoft.com/office/drawing/2014/main" id="{2E10E31B-3415-066F-EDCF-FB40BC169169}"/>
                </a:ext>
              </a:extLst>
            </p:cNvPr>
            <p:cNvSpPr/>
            <p:nvPr/>
          </p:nvSpPr>
          <p:spPr>
            <a:xfrm>
              <a:off x="7911125" y="3612628"/>
              <a:ext cx="206863" cy="1140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Lst>
              <a:ahLst/>
              <a:cxnLst>
                <a:cxn ang="0">
                  <a:pos x="connsiteX0" y="connsiteY0"/>
                </a:cxn>
                <a:cxn ang="0">
                  <a:pos x="connsiteX1" y="connsiteY1"/>
                </a:cxn>
              </a:cxnLst>
              <a:rect l="l" t="t" r="r" b="b"/>
              <a:pathLst>
                <a:path w="207335" h="93068">
                  <a:moveTo>
                    <a:pt x="0" y="93068"/>
                  </a:moveTo>
                  <a:cubicBezTo>
                    <a:pt x="55821" y="34944"/>
                    <a:pt x="98386" y="-83544"/>
                    <a:pt x="207335" y="93068"/>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8" name="Freeform 36">
              <a:extLst>
                <a:ext uri="{FF2B5EF4-FFF2-40B4-BE49-F238E27FC236}">
                  <a16:creationId xmlns:a16="http://schemas.microsoft.com/office/drawing/2014/main" id="{DF652C67-4CFC-BF23-1AB6-BAF79957E5C9}"/>
                </a:ext>
              </a:extLst>
            </p:cNvPr>
            <p:cNvSpPr/>
            <p:nvPr/>
          </p:nvSpPr>
          <p:spPr>
            <a:xfrm>
              <a:off x="8154333" y="3565641"/>
              <a:ext cx="186066" cy="166419"/>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134974 h 134974"/>
                <a:gd name="connsiteX1" fmla="*/ 189659 w 189659"/>
                <a:gd name="connsiteY1" fmla="*/ 104792 h 134974"/>
              </a:gdLst>
              <a:ahLst/>
              <a:cxnLst>
                <a:cxn ang="0">
                  <a:pos x="connsiteX0" y="connsiteY0"/>
                </a:cxn>
                <a:cxn ang="0">
                  <a:pos x="connsiteX1" y="connsiteY1"/>
                </a:cxn>
              </a:cxnLst>
              <a:rect l="l" t="t" r="r" b="b"/>
              <a:pathLst>
                <a:path w="189659" h="134974">
                  <a:moveTo>
                    <a:pt x="0" y="134974"/>
                  </a:moveTo>
                  <a:cubicBezTo>
                    <a:pt x="33725" y="25110"/>
                    <a:pt x="102805" y="-89067"/>
                    <a:pt x="189659" y="104792"/>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9" name="Freeform 37">
              <a:extLst>
                <a:ext uri="{FF2B5EF4-FFF2-40B4-BE49-F238E27FC236}">
                  <a16:creationId xmlns:a16="http://schemas.microsoft.com/office/drawing/2014/main" id="{6F5F7F1C-9668-5DEF-A6D4-47601CECBF4C}"/>
                </a:ext>
              </a:extLst>
            </p:cNvPr>
            <p:cNvSpPr/>
            <p:nvPr/>
          </p:nvSpPr>
          <p:spPr>
            <a:xfrm>
              <a:off x="8618329" y="3225172"/>
              <a:ext cx="199198" cy="382547"/>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203799"/>
                <a:gd name="connsiteY0" fmla="*/ 214620 h 214620"/>
                <a:gd name="connsiteX1" fmla="*/ 203799 w 203799"/>
                <a:gd name="connsiteY1" fmla="*/ 76644 h 214620"/>
                <a:gd name="connsiteX0" fmla="*/ 0 w 208513"/>
                <a:gd name="connsiteY0" fmla="*/ 232145 h 232144"/>
                <a:gd name="connsiteX1" fmla="*/ 208513 w 208513"/>
                <a:gd name="connsiteY1" fmla="*/ 72611 h 232144"/>
                <a:gd name="connsiteX0" fmla="*/ 0 w 199086"/>
                <a:gd name="connsiteY0" fmla="*/ 207727 h 207727"/>
                <a:gd name="connsiteX1" fmla="*/ 199086 w 199086"/>
                <a:gd name="connsiteY1" fmla="*/ 78375 h 207727"/>
                <a:gd name="connsiteX0" fmla="*/ 0 w 199086"/>
                <a:gd name="connsiteY0" fmla="*/ 225087 h 225087"/>
                <a:gd name="connsiteX1" fmla="*/ 199086 w 199086"/>
                <a:gd name="connsiteY1" fmla="*/ 74176 h 225087"/>
                <a:gd name="connsiteX0" fmla="*/ 0 w 199086"/>
                <a:gd name="connsiteY0" fmla="*/ 270325 h 270325"/>
                <a:gd name="connsiteX1" fmla="*/ 199086 w 199086"/>
                <a:gd name="connsiteY1" fmla="*/ 119414 h 270325"/>
                <a:gd name="connsiteX0" fmla="*/ 0 w 199086"/>
                <a:gd name="connsiteY0" fmla="*/ 311443 h 311443"/>
                <a:gd name="connsiteX1" fmla="*/ 199086 w 199086"/>
                <a:gd name="connsiteY1" fmla="*/ 160532 h 311443"/>
                <a:gd name="connsiteX0" fmla="*/ 0 w 199086"/>
                <a:gd name="connsiteY0" fmla="*/ 310261 h 310261"/>
                <a:gd name="connsiteX1" fmla="*/ 199086 w 199086"/>
                <a:gd name="connsiteY1" fmla="*/ 159350 h 310261"/>
              </a:gdLst>
              <a:ahLst/>
              <a:cxnLst>
                <a:cxn ang="0">
                  <a:pos x="connsiteX0" y="connsiteY0"/>
                </a:cxn>
                <a:cxn ang="0">
                  <a:pos x="connsiteX1" y="connsiteY1"/>
                </a:cxn>
              </a:cxnLst>
              <a:rect l="l" t="t" r="r" b="b"/>
              <a:pathLst>
                <a:path w="199086" h="310261">
                  <a:moveTo>
                    <a:pt x="0" y="310261"/>
                  </a:moveTo>
                  <a:cubicBezTo>
                    <a:pt x="33725" y="6370"/>
                    <a:pt x="116946" y="-129366"/>
                    <a:pt x="199086" y="159350"/>
                  </a:cubicBezTo>
                </a:path>
              </a:pathLst>
            </a:custGeom>
            <a:noFill/>
            <a:ln w="9525">
              <a:solidFill>
                <a:schemeClr val="tx1"/>
              </a:solidFill>
              <a:headEnd type="arrow"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0" name="Freeform 38">
              <a:extLst>
                <a:ext uri="{FF2B5EF4-FFF2-40B4-BE49-F238E27FC236}">
                  <a16:creationId xmlns:a16="http://schemas.microsoft.com/office/drawing/2014/main" id="{1F32FA0C-5ABA-2360-1399-D4DB7ADAE935}"/>
                </a:ext>
              </a:extLst>
            </p:cNvPr>
            <p:cNvSpPr/>
            <p:nvPr/>
          </p:nvSpPr>
          <p:spPr>
            <a:xfrm>
              <a:off x="8376617" y="3391749"/>
              <a:ext cx="205494" cy="281714"/>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220930 h 220930"/>
                <a:gd name="connsiteX1" fmla="*/ 189659 w 189659"/>
                <a:gd name="connsiteY1" fmla="*/ 173501 h 220930"/>
                <a:gd name="connsiteX0" fmla="*/ 0 w 189659"/>
                <a:gd name="connsiteY0" fmla="*/ 228483 h 228483"/>
                <a:gd name="connsiteX1" fmla="*/ 189659 w 189659"/>
                <a:gd name="connsiteY1" fmla="*/ 181054 h 228483"/>
              </a:gdLst>
              <a:ahLst/>
              <a:cxnLst>
                <a:cxn ang="0">
                  <a:pos x="connsiteX0" y="connsiteY0"/>
                </a:cxn>
                <a:cxn ang="0">
                  <a:pos x="connsiteX1" y="connsiteY1"/>
                </a:cxn>
              </a:cxnLst>
              <a:rect l="l" t="t" r="r" b="b"/>
              <a:pathLst>
                <a:path w="189659" h="228483">
                  <a:moveTo>
                    <a:pt x="0" y="228483"/>
                  </a:moveTo>
                  <a:cubicBezTo>
                    <a:pt x="6149" y="88437"/>
                    <a:pt x="102805" y="-180964"/>
                    <a:pt x="189659" y="181054"/>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grpSp>
      <p:grpSp>
        <p:nvGrpSpPr>
          <p:cNvPr id="31" name="Group 30">
            <a:extLst>
              <a:ext uri="{FF2B5EF4-FFF2-40B4-BE49-F238E27FC236}">
                <a16:creationId xmlns:a16="http://schemas.microsoft.com/office/drawing/2014/main" id="{BA90F3FB-132C-AF53-F6D3-FBC787BECCD4}"/>
              </a:ext>
            </a:extLst>
          </p:cNvPr>
          <p:cNvGrpSpPr/>
          <p:nvPr/>
        </p:nvGrpSpPr>
        <p:grpSpPr>
          <a:xfrm>
            <a:off x="6544394" y="1108608"/>
            <a:ext cx="4974735" cy="3320949"/>
            <a:chOff x="3917812" y="1667224"/>
            <a:chExt cx="4974735" cy="3320949"/>
          </a:xfrm>
        </p:grpSpPr>
        <p:sp>
          <p:nvSpPr>
            <p:cNvPr id="32" name="Oval 31">
              <a:extLst>
                <a:ext uri="{FF2B5EF4-FFF2-40B4-BE49-F238E27FC236}">
                  <a16:creationId xmlns:a16="http://schemas.microsoft.com/office/drawing/2014/main" id="{4DF22268-FD74-0273-21A5-D87624B36CFC}"/>
                </a:ext>
              </a:extLst>
            </p:cNvPr>
            <p:cNvSpPr/>
            <p:nvPr/>
          </p:nvSpPr>
          <p:spPr>
            <a:xfrm>
              <a:off x="4086225" y="25781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6E9CA306-F027-0695-F4C6-0F3A191647C3}"/>
                </a:ext>
              </a:extLst>
            </p:cNvPr>
            <p:cNvSpPr/>
            <p:nvPr/>
          </p:nvSpPr>
          <p:spPr>
            <a:xfrm>
              <a:off x="4813300" y="36068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C6C0646D-DE72-160F-A8FE-1945160793F4}"/>
                </a:ext>
              </a:extLst>
            </p:cNvPr>
            <p:cNvSpPr/>
            <p:nvPr/>
          </p:nvSpPr>
          <p:spPr>
            <a:xfrm>
              <a:off x="7537450" y="447675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Left-Up Arrow 3">
              <a:extLst>
                <a:ext uri="{FF2B5EF4-FFF2-40B4-BE49-F238E27FC236}">
                  <a16:creationId xmlns:a16="http://schemas.microsoft.com/office/drawing/2014/main" id="{009C76D7-2A11-27B1-EBE3-727B04159BBD}"/>
                </a:ext>
              </a:extLst>
            </p:cNvPr>
            <p:cNvSpPr/>
            <p:nvPr/>
          </p:nvSpPr>
          <p:spPr>
            <a:xfrm flipH="1">
              <a:off x="3917812" y="1667224"/>
              <a:ext cx="4974735"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6" name="Freeform 8">
              <a:extLst>
                <a:ext uri="{FF2B5EF4-FFF2-40B4-BE49-F238E27FC236}">
                  <a16:creationId xmlns:a16="http://schemas.microsoft.com/office/drawing/2014/main" id="{51BD7213-EE89-7E54-5F6F-F2EBC93D119B}"/>
                </a:ext>
              </a:extLst>
            </p:cNvPr>
            <p:cNvSpPr/>
            <p:nvPr/>
          </p:nvSpPr>
          <p:spPr>
            <a:xfrm>
              <a:off x="4183911" y="2858386"/>
              <a:ext cx="4467447" cy="1883513"/>
            </a:xfrm>
            <a:custGeom>
              <a:avLst/>
              <a:gdLst>
                <a:gd name="connsiteX0" fmla="*/ 0 w 4494028"/>
                <a:gd name="connsiteY0" fmla="*/ 0 h 1736153"/>
                <a:gd name="connsiteX1" fmla="*/ 715925 w 4494028"/>
                <a:gd name="connsiteY1" fmla="*/ 1041991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843592"/>
                <a:gd name="connsiteX1" fmla="*/ 561753 w 4494028"/>
                <a:gd name="connsiteY1" fmla="*/ 967563 h 1843592"/>
                <a:gd name="connsiteX2" fmla="*/ 1045535 w 4494028"/>
                <a:gd name="connsiteY2" fmla="*/ 919717 h 1843592"/>
                <a:gd name="connsiteX3" fmla="*/ 1984744 w 4494028"/>
                <a:gd name="connsiteY3" fmla="*/ 1635642 h 1843592"/>
                <a:gd name="connsiteX4" fmla="*/ 4494028 w 4494028"/>
                <a:gd name="connsiteY4" fmla="*/ 1729563 h 1843592"/>
                <a:gd name="connsiteX0" fmla="*/ 0 w 4494028"/>
                <a:gd name="connsiteY0" fmla="*/ 0 h 1880330"/>
                <a:gd name="connsiteX1" fmla="*/ 561753 w 4494028"/>
                <a:gd name="connsiteY1" fmla="*/ 967563 h 1880330"/>
                <a:gd name="connsiteX2" fmla="*/ 1045535 w 4494028"/>
                <a:gd name="connsiteY2" fmla="*/ 919717 h 1880330"/>
                <a:gd name="connsiteX3" fmla="*/ 1984744 w 4494028"/>
                <a:gd name="connsiteY3" fmla="*/ 1635642 h 1880330"/>
                <a:gd name="connsiteX4" fmla="*/ 4494028 w 4494028"/>
                <a:gd name="connsiteY4" fmla="*/ 1729563 h 1880330"/>
                <a:gd name="connsiteX0" fmla="*/ 0 w 4494028"/>
                <a:gd name="connsiteY0" fmla="*/ 0 h 1847191"/>
                <a:gd name="connsiteX1" fmla="*/ 561753 w 4494028"/>
                <a:gd name="connsiteY1" fmla="*/ 967563 h 1847191"/>
                <a:gd name="connsiteX2" fmla="*/ 1045535 w 4494028"/>
                <a:gd name="connsiteY2" fmla="*/ 919717 h 1847191"/>
                <a:gd name="connsiteX3" fmla="*/ 1819940 w 4494028"/>
                <a:gd name="connsiteY3" fmla="*/ 1571846 h 1847191"/>
                <a:gd name="connsiteX4" fmla="*/ 4494028 w 4494028"/>
                <a:gd name="connsiteY4" fmla="*/ 1729563 h 1847191"/>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19224 w 4494028"/>
                <a:gd name="connsiteY1" fmla="*/ 935666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67447"/>
                <a:gd name="connsiteY0" fmla="*/ 0 h 1865956"/>
                <a:gd name="connsiteX1" fmla="*/ 386317 w 4467447"/>
                <a:gd name="connsiteY1" fmla="*/ 701750 h 1865956"/>
                <a:gd name="connsiteX2" fmla="*/ 1061484 w 4467447"/>
                <a:gd name="connsiteY2" fmla="*/ 935666 h 1865956"/>
                <a:gd name="connsiteX3" fmla="*/ 1819940 w 4467447"/>
                <a:gd name="connsiteY3" fmla="*/ 1571846 h 1865956"/>
                <a:gd name="connsiteX4" fmla="*/ 4467447 w 4467447"/>
                <a:gd name="connsiteY4" fmla="*/ 1718930 h 1865956"/>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7447" h="1883513">
                  <a:moveTo>
                    <a:pt x="0" y="0"/>
                  </a:moveTo>
                  <a:cubicBezTo>
                    <a:pt x="89195" y="163032"/>
                    <a:pt x="60546" y="46077"/>
                    <a:pt x="386317" y="701750"/>
                  </a:cubicBezTo>
                  <a:cubicBezTo>
                    <a:pt x="712088" y="1357423"/>
                    <a:pt x="843812" y="822548"/>
                    <a:pt x="1061484" y="935666"/>
                  </a:cubicBezTo>
                  <a:cubicBezTo>
                    <a:pt x="1279156" y="1048784"/>
                    <a:pt x="1316075" y="1303079"/>
                    <a:pt x="1819940" y="1571846"/>
                  </a:cubicBezTo>
                  <a:cubicBezTo>
                    <a:pt x="2855433" y="2037315"/>
                    <a:pt x="4027378" y="1888460"/>
                    <a:pt x="4467447" y="171893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A87B460D-A855-F896-AEB9-7A4586755A64}"/>
                </a:ext>
              </a:extLst>
            </p:cNvPr>
            <p:cNvSpPr/>
            <p:nvPr/>
          </p:nvSpPr>
          <p:spPr>
            <a:xfrm>
              <a:off x="4138944" y="2817311"/>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05C14481-BBA2-75F4-048C-AECD2ADC5544}"/>
                </a:ext>
              </a:extLst>
            </p:cNvPr>
            <p:cNvSpPr/>
            <p:nvPr/>
          </p:nvSpPr>
          <p:spPr>
            <a:xfrm>
              <a:off x="4866019" y="3846008"/>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309B0A98-DC30-2867-0938-C0FFB3DE24B0}"/>
                </a:ext>
              </a:extLst>
            </p:cNvPr>
            <p:cNvSpPr/>
            <p:nvPr/>
          </p:nvSpPr>
          <p:spPr>
            <a:xfrm>
              <a:off x="4072058" y="2569251"/>
              <a:ext cx="204666" cy="20466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EE4B59BB-AB1D-5F0F-D4D2-338AAEE392AB}"/>
                </a:ext>
              </a:extLst>
            </p:cNvPr>
            <p:cNvSpPr/>
            <p:nvPr/>
          </p:nvSpPr>
          <p:spPr>
            <a:xfrm>
              <a:off x="4804450" y="359645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91AFD1C5-D2E8-9D0A-2E9C-C6D550687EDD}"/>
                </a:ext>
              </a:extLst>
            </p:cNvPr>
            <p:cNvSpPr/>
            <p:nvPr/>
          </p:nvSpPr>
          <p:spPr>
            <a:xfrm>
              <a:off x="5633784" y="395361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18A3A8F6-654E-1F54-4A5C-6EEDF5647589}"/>
                </a:ext>
              </a:extLst>
            </p:cNvPr>
            <p:cNvSpPr/>
            <p:nvPr/>
          </p:nvSpPr>
          <p:spPr>
            <a:xfrm>
              <a:off x="7523284" y="4469668"/>
              <a:ext cx="204666" cy="204666"/>
            </a:xfrm>
            <a:prstGeom prst="ellipse">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9AAF3B98-39AD-5DC2-DAE0-A45BA545C1A9}"/>
                </a:ext>
              </a:extLst>
            </p:cNvPr>
            <p:cNvCxnSpPr>
              <a:cxnSpLocks/>
            </p:cNvCxnSpPr>
            <p:nvPr/>
          </p:nvCxnSpPr>
          <p:spPr>
            <a:xfrm>
              <a:off x="4276724" y="2817311"/>
              <a:ext cx="213380" cy="357103"/>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F6C07D0-931A-39E4-5056-FCEF3D88C9DC}"/>
                </a:ext>
              </a:extLst>
            </p:cNvPr>
            <p:cNvCxnSpPr>
              <a:cxnSpLocks/>
            </p:cNvCxnSpPr>
            <p:nvPr/>
          </p:nvCxnSpPr>
          <p:spPr>
            <a:xfrm>
              <a:off x="7224823" y="4583889"/>
              <a:ext cx="244355"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362D269-FD4A-4991-C4AC-0631A24FEB13}"/>
                </a:ext>
              </a:extLst>
            </p:cNvPr>
            <p:cNvCxnSpPr>
              <a:cxnSpLocks/>
            </p:cNvCxnSpPr>
            <p:nvPr/>
          </p:nvCxnSpPr>
          <p:spPr>
            <a:xfrm flipH="1">
              <a:off x="7781016" y="4577318"/>
              <a:ext cx="246566"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27">
              <a:extLst>
                <a:ext uri="{FF2B5EF4-FFF2-40B4-BE49-F238E27FC236}">
                  <a16:creationId xmlns:a16="http://schemas.microsoft.com/office/drawing/2014/main" id="{85798145-C2B0-581E-9A06-4A3BA3903968}"/>
                </a:ext>
              </a:extLst>
            </p:cNvPr>
            <p:cNvSpPr/>
            <p:nvPr/>
          </p:nvSpPr>
          <p:spPr>
            <a:xfrm>
              <a:off x="5087679" y="3669127"/>
              <a:ext cx="239233" cy="36320"/>
            </a:xfrm>
            <a:custGeom>
              <a:avLst/>
              <a:gdLst>
                <a:gd name="connsiteX0" fmla="*/ 0 w 239233"/>
                <a:gd name="connsiteY0" fmla="*/ 36320 h 36320"/>
                <a:gd name="connsiteX1" fmla="*/ 239233 w 239233"/>
                <a:gd name="connsiteY1" fmla="*/ 36320 h 36320"/>
              </a:gdLst>
              <a:ahLst/>
              <a:cxnLst>
                <a:cxn ang="0">
                  <a:pos x="connsiteX0" y="connsiteY0"/>
                </a:cxn>
                <a:cxn ang="0">
                  <a:pos x="connsiteX1" y="connsiteY1"/>
                </a:cxn>
              </a:cxnLst>
              <a:rect l="l" t="t" r="r" b="b"/>
              <a:pathLst>
                <a:path w="239233" h="36320">
                  <a:moveTo>
                    <a:pt x="0" y="36320"/>
                  </a:moveTo>
                  <a:cubicBezTo>
                    <a:pt x="73099" y="4865"/>
                    <a:pt x="146198" y="-26589"/>
                    <a:pt x="239233" y="36320"/>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28">
              <a:extLst>
                <a:ext uri="{FF2B5EF4-FFF2-40B4-BE49-F238E27FC236}">
                  <a16:creationId xmlns:a16="http://schemas.microsoft.com/office/drawing/2014/main" id="{F94FD6FE-F9F4-4455-047D-B0D6C3A90E7E}"/>
                </a:ext>
              </a:extLst>
            </p:cNvPr>
            <p:cNvSpPr/>
            <p:nvPr/>
          </p:nvSpPr>
          <p:spPr>
            <a:xfrm>
              <a:off x="5895753" y="4199860"/>
              <a:ext cx="616689" cy="313661"/>
            </a:xfrm>
            <a:custGeom>
              <a:avLst/>
              <a:gdLst>
                <a:gd name="connsiteX0" fmla="*/ 0 w 616689"/>
                <a:gd name="connsiteY0" fmla="*/ 0 h 313661"/>
                <a:gd name="connsiteX1" fmla="*/ 616689 w 616689"/>
                <a:gd name="connsiteY1" fmla="*/ 313661 h 313661"/>
              </a:gdLst>
              <a:ahLst/>
              <a:cxnLst>
                <a:cxn ang="0">
                  <a:pos x="connsiteX0" y="connsiteY0"/>
                </a:cxn>
                <a:cxn ang="0">
                  <a:pos x="connsiteX1" y="connsiteY1"/>
                </a:cxn>
              </a:cxnLst>
              <a:rect l="l" t="t" r="r" b="b"/>
              <a:pathLst>
                <a:path w="616689" h="313661">
                  <a:moveTo>
                    <a:pt x="0" y="0"/>
                  </a:moveTo>
                  <a:cubicBezTo>
                    <a:pt x="118287" y="139995"/>
                    <a:pt x="236575" y="279991"/>
                    <a:pt x="616689" y="313661"/>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CFB2F88C-5B4B-2B9E-B02F-3B6E73D159C2}"/>
                </a:ext>
              </a:extLst>
            </p:cNvPr>
            <p:cNvCxnSpPr>
              <a:endCxn id="37" idx="4"/>
            </p:cNvCxnSpPr>
            <p:nvPr/>
          </p:nvCxnSpPr>
          <p:spPr>
            <a:xfrm flipH="1" flipV="1">
              <a:off x="4181475" y="2902372"/>
              <a:ext cx="42530" cy="2008295"/>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BFE1F34-079F-4686-8A64-C71F5D47B03D}"/>
                </a:ext>
              </a:extLst>
            </p:cNvPr>
            <p:cNvCxnSpPr>
              <a:cxnSpLocks/>
            </p:cNvCxnSpPr>
            <p:nvPr/>
          </p:nvCxnSpPr>
          <p:spPr>
            <a:xfrm flipH="1" flipV="1">
              <a:off x="4903676" y="3931069"/>
              <a:ext cx="3107" cy="979598"/>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854137F-912B-3BB6-DC37-A790583F8D3E}"/>
                </a:ext>
              </a:extLst>
            </p:cNvPr>
            <p:cNvCxnSpPr>
              <a:cxnSpLocks/>
            </p:cNvCxnSpPr>
            <p:nvPr/>
          </p:nvCxnSpPr>
          <p:spPr>
            <a:xfrm flipH="1" flipV="1">
              <a:off x="5733010" y="4283808"/>
              <a:ext cx="3107" cy="62685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DA319AE-102F-F51F-3CE8-D81AB72D6C51}"/>
                </a:ext>
              </a:extLst>
            </p:cNvPr>
            <p:cNvCxnSpPr>
              <a:cxnSpLocks/>
            </p:cNvCxnSpPr>
            <p:nvPr/>
          </p:nvCxnSpPr>
          <p:spPr>
            <a:xfrm flipV="1">
              <a:off x="7635269" y="4715818"/>
              <a:ext cx="0" cy="19484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200ACE71-52A3-DD94-F08B-9C3A17631A7E}"/>
                </a:ext>
              </a:extLst>
            </p:cNvPr>
            <p:cNvSpPr/>
            <p:nvPr/>
          </p:nvSpPr>
          <p:spPr>
            <a:xfrm>
              <a:off x="7595485" y="4697913"/>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7A3C7B8-8D9B-D135-8D69-FEF08C6ED69E}"/>
                </a:ext>
              </a:extLst>
            </p:cNvPr>
            <p:cNvSpPr/>
            <p:nvPr/>
          </p:nvSpPr>
          <p:spPr>
            <a:xfrm>
              <a:off x="5693587" y="4221692"/>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Text Placeholder 3">
            <a:extLst>
              <a:ext uri="{FF2B5EF4-FFF2-40B4-BE49-F238E27FC236}">
                <a16:creationId xmlns:a16="http://schemas.microsoft.com/office/drawing/2014/main" id="{B3048B76-642D-DAE8-5D91-B80357486684}"/>
              </a:ext>
            </a:extLst>
          </p:cNvPr>
          <p:cNvSpPr txBox="1">
            <a:spLocks/>
          </p:cNvSpPr>
          <p:nvPr/>
        </p:nvSpPr>
        <p:spPr>
          <a:xfrm>
            <a:off x="6945549" y="4385348"/>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Local minimum</a:t>
            </a:r>
          </a:p>
        </p:txBody>
      </p:sp>
      <p:sp>
        <p:nvSpPr>
          <p:cNvPr id="55" name="Text Placeholder 3">
            <a:extLst>
              <a:ext uri="{FF2B5EF4-FFF2-40B4-BE49-F238E27FC236}">
                <a16:creationId xmlns:a16="http://schemas.microsoft.com/office/drawing/2014/main" id="{FD412685-F3AD-96A6-28AE-23DF24B53192}"/>
              </a:ext>
            </a:extLst>
          </p:cNvPr>
          <p:cNvSpPr txBox="1">
            <a:spLocks/>
          </p:cNvSpPr>
          <p:nvPr/>
        </p:nvSpPr>
        <p:spPr>
          <a:xfrm>
            <a:off x="9623233" y="4415573"/>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Global minimum</a:t>
            </a:r>
          </a:p>
        </p:txBody>
      </p:sp>
      <p:sp>
        <p:nvSpPr>
          <p:cNvPr id="56" name="Text Placeholder 3">
            <a:extLst>
              <a:ext uri="{FF2B5EF4-FFF2-40B4-BE49-F238E27FC236}">
                <a16:creationId xmlns:a16="http://schemas.microsoft.com/office/drawing/2014/main" id="{C478C754-6767-B5C9-7F7D-D7202210559A}"/>
              </a:ext>
            </a:extLst>
          </p:cNvPr>
          <p:cNvSpPr txBox="1">
            <a:spLocks/>
          </p:cNvSpPr>
          <p:nvPr/>
        </p:nvSpPr>
        <p:spPr>
          <a:xfrm>
            <a:off x="5985806" y="706266"/>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Tree>
    <p:extLst>
      <p:ext uri="{BB962C8B-B14F-4D97-AF65-F5344CB8AC3E}">
        <p14:creationId xmlns:p14="http://schemas.microsoft.com/office/powerpoint/2010/main" val="3660811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9751451A-D5F0-88B6-1915-201EE904DC59}"/>
              </a:ext>
            </a:extLst>
          </p:cNvPr>
          <p:cNvSpPr>
            <a:spLocks noGrp="1"/>
          </p:cNvSpPr>
          <p:nvPr/>
        </p:nvSpPr>
        <p:spPr>
          <a:xfrm>
            <a:off x="831850" y="1709739"/>
            <a:ext cx="10515600" cy="21505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 Choosing the Right Optimizer:</a:t>
            </a:r>
            <a:br>
              <a:rPr lang="en-US" dirty="0"/>
            </a:br>
            <a:r>
              <a:rPr lang="en-US" dirty="0"/>
              <a:t>A Quick Guide</a:t>
            </a:r>
          </a:p>
          <a:p>
            <a:endParaRPr lang="en-US" dirty="0">
              <a:ea typeface="Calibri Light"/>
              <a:cs typeface="Calibri Light"/>
            </a:endParaRPr>
          </a:p>
        </p:txBody>
      </p:sp>
    </p:spTree>
    <p:extLst>
      <p:ext uri="{BB962C8B-B14F-4D97-AF65-F5344CB8AC3E}">
        <p14:creationId xmlns:p14="http://schemas.microsoft.com/office/powerpoint/2010/main" val="3301452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group of gears on a table&#10;&#10;Description automatically generated">
            <a:extLst>
              <a:ext uri="{FF2B5EF4-FFF2-40B4-BE49-F238E27FC236}">
                <a16:creationId xmlns:a16="http://schemas.microsoft.com/office/drawing/2014/main" id="{2B362312-F918-A693-899B-00EDA82B8D3B}"/>
              </a:ext>
            </a:extLst>
          </p:cNvPr>
          <p:cNvPicPr>
            <a:picLocks noChangeAspect="1"/>
          </p:cNvPicPr>
          <p:nvPr/>
        </p:nvPicPr>
        <p:blipFill rotWithShape="1">
          <a:blip r:embed="rId3"/>
          <a:srcRect t="17467" r="2" b="2"/>
          <a:stretch/>
        </p:blipFill>
        <p:spPr>
          <a:xfrm>
            <a:off x="3882570" y="10"/>
            <a:ext cx="8309429" cy="685799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5" name="Rectangle 4">
            <a:extLst>
              <a:ext uri="{FF2B5EF4-FFF2-40B4-BE49-F238E27FC236}">
                <a16:creationId xmlns:a16="http://schemas.microsoft.com/office/drawing/2014/main" id="{885B3E43-137D-DA4F-101D-5164FA93536B}"/>
              </a:ext>
            </a:extLst>
          </p:cNvPr>
          <p:cNvSpPr/>
          <p:nvPr/>
        </p:nvSpPr>
        <p:spPr>
          <a:xfrm>
            <a:off x="97088" y="6581083"/>
            <a:ext cx="4022974" cy="230105"/>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This Image Was Generated Using AI Tools</a:t>
            </a:r>
          </a:p>
        </p:txBody>
      </p:sp>
    </p:spTree>
    <p:extLst>
      <p:ext uri="{BB962C8B-B14F-4D97-AF65-F5344CB8AC3E}">
        <p14:creationId xmlns:p14="http://schemas.microsoft.com/office/powerpoint/2010/main" val="34896627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6C0F5A-126A-BAE9-D723-4CA83AA9E859}"/>
            </a:ext>
          </a:extLst>
        </p:cNvPr>
        <p:cNvGrpSpPr/>
        <p:nvPr/>
      </p:nvGrpSpPr>
      <p:grpSpPr>
        <a:xfrm>
          <a:off x="0" y="0"/>
          <a:ext cx="0" cy="0"/>
          <a:chOff x="0" y="0"/>
          <a:chExt cx="0" cy="0"/>
        </a:xfrm>
      </p:grpSpPr>
      <p:sp>
        <p:nvSpPr>
          <p:cNvPr id="3" name="Title 3">
            <a:extLst>
              <a:ext uri="{FF2B5EF4-FFF2-40B4-BE49-F238E27FC236}">
                <a16:creationId xmlns:a16="http://schemas.microsoft.com/office/drawing/2014/main" id="{C6A4D428-431B-6173-FCB5-0BE799677823}"/>
              </a:ext>
            </a:extLst>
          </p:cNvPr>
          <p:cNvSpPr>
            <a:spLocks noGrp="1"/>
          </p:cNvSpPr>
          <p:nvPr/>
        </p:nvSpPr>
        <p:spPr>
          <a:xfrm>
            <a:off x="831850" y="1709739"/>
            <a:ext cx="10515600" cy="21505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Transfer Learning &amp; Fine Tuning</a:t>
            </a:r>
            <a:endParaRPr lang="en-US" dirty="0">
              <a:ea typeface="Calibri Light"/>
              <a:cs typeface="Calibri Light"/>
            </a:endParaRPr>
          </a:p>
          <a:p>
            <a:endParaRPr lang="en-US" dirty="0">
              <a:ea typeface="Calibri Light"/>
              <a:cs typeface="Calibri Light"/>
            </a:endParaRPr>
          </a:p>
        </p:txBody>
      </p:sp>
    </p:spTree>
    <p:extLst>
      <p:ext uri="{BB962C8B-B14F-4D97-AF65-F5344CB8AC3E}">
        <p14:creationId xmlns:p14="http://schemas.microsoft.com/office/powerpoint/2010/main" val="3154487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latin typeface="Avenir Black" panose="02000503020000020003"/>
              </a:rPr>
              <a:t>We Can Also Use What We’ve “Learned”</a:t>
            </a:r>
          </a:p>
        </p:txBody>
      </p:sp>
      <p:grpSp>
        <p:nvGrpSpPr>
          <p:cNvPr id="2" name="Group 1">
            <a:extLst>
              <a:ext uri="{FF2B5EF4-FFF2-40B4-BE49-F238E27FC236}">
                <a16:creationId xmlns:a16="http://schemas.microsoft.com/office/drawing/2014/main" id="{6740CC10-DBC8-0D45-F5DC-FDE4D26AD644}"/>
              </a:ext>
            </a:extLst>
          </p:cNvPr>
          <p:cNvGrpSpPr/>
          <p:nvPr/>
        </p:nvGrpSpPr>
        <p:grpSpPr>
          <a:xfrm>
            <a:off x="1171822" y="3036693"/>
            <a:ext cx="10181487" cy="2394242"/>
            <a:chOff x="1278098" y="2692137"/>
            <a:chExt cx="10181487" cy="2394242"/>
          </a:xfrm>
          <a:solidFill>
            <a:srgbClr val="DCEBF5"/>
          </a:solidFill>
        </p:grpSpPr>
        <p:sp>
          <p:nvSpPr>
            <p:cNvPr id="5" name="Rounded Rectangle 14">
              <a:extLst>
                <a:ext uri="{FF2B5EF4-FFF2-40B4-BE49-F238E27FC236}">
                  <a16:creationId xmlns:a16="http://schemas.microsoft.com/office/drawing/2014/main" id="{8699D7D8-E409-BFC5-12E1-D5F61336A20C}"/>
                </a:ext>
              </a:extLst>
            </p:cNvPr>
            <p:cNvSpPr/>
            <p:nvPr/>
          </p:nvSpPr>
          <p:spPr>
            <a:xfrm>
              <a:off x="1278098" y="2692137"/>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16">
              <a:extLst>
                <a:ext uri="{FF2B5EF4-FFF2-40B4-BE49-F238E27FC236}">
                  <a16:creationId xmlns:a16="http://schemas.microsoft.com/office/drawing/2014/main" id="{54B824A2-7F58-46E7-43FC-57F4DF8C2643}"/>
                </a:ext>
              </a:extLst>
            </p:cNvPr>
            <p:cNvSpPr/>
            <p:nvPr/>
          </p:nvSpPr>
          <p:spPr>
            <a:xfrm>
              <a:off x="1278098" y="3835139"/>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17">
              <a:extLst>
                <a:ext uri="{FF2B5EF4-FFF2-40B4-BE49-F238E27FC236}">
                  <a16:creationId xmlns:a16="http://schemas.microsoft.com/office/drawing/2014/main" id="{08727132-C357-5770-C742-5C84AE69FF90}"/>
                </a:ext>
              </a:extLst>
            </p:cNvPr>
            <p:cNvSpPr/>
            <p:nvPr/>
          </p:nvSpPr>
          <p:spPr>
            <a:xfrm>
              <a:off x="1278098" y="4605116"/>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26">
              <a:extLst>
                <a:ext uri="{FF2B5EF4-FFF2-40B4-BE49-F238E27FC236}">
                  <a16:creationId xmlns:a16="http://schemas.microsoft.com/office/drawing/2014/main" id="{2E93E93F-6650-6BB4-8439-06BCCBB22699}"/>
                </a:ext>
              </a:extLst>
            </p:cNvPr>
            <p:cNvSpPr/>
            <p:nvPr/>
          </p:nvSpPr>
          <p:spPr>
            <a:xfrm>
              <a:off x="8395543" y="2692137"/>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28">
              <a:extLst>
                <a:ext uri="{FF2B5EF4-FFF2-40B4-BE49-F238E27FC236}">
                  <a16:creationId xmlns:a16="http://schemas.microsoft.com/office/drawing/2014/main" id="{D4DAEA22-DC16-87CC-9857-21EEA7793D41}"/>
                </a:ext>
              </a:extLst>
            </p:cNvPr>
            <p:cNvSpPr/>
            <p:nvPr/>
          </p:nvSpPr>
          <p:spPr>
            <a:xfrm>
              <a:off x="8395543" y="3835139"/>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29">
              <a:extLst>
                <a:ext uri="{FF2B5EF4-FFF2-40B4-BE49-F238E27FC236}">
                  <a16:creationId xmlns:a16="http://schemas.microsoft.com/office/drawing/2014/main" id="{71A83FF1-2557-D035-6CB4-CD81E0104F15}"/>
                </a:ext>
              </a:extLst>
            </p:cNvPr>
            <p:cNvSpPr/>
            <p:nvPr/>
          </p:nvSpPr>
          <p:spPr>
            <a:xfrm>
              <a:off x="8395543" y="4605116"/>
              <a:ext cx="3064042" cy="481263"/>
            </a:xfrm>
            <a:prstGeom prst="roundRect">
              <a:avLst/>
            </a:prstGeom>
            <a:grp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EF8EAA98-8F14-4EFB-8FC3-22ECE1E76090}"/>
              </a:ext>
            </a:extLst>
          </p:cNvPr>
          <p:cNvSpPr/>
          <p:nvPr/>
        </p:nvSpPr>
        <p:spPr>
          <a:xfrm>
            <a:off x="1171822" y="1480015"/>
            <a:ext cx="3064042" cy="481263"/>
          </a:xfrm>
          <a:prstGeom prst="rect">
            <a:avLst/>
          </a:prstGeom>
          <a:solidFill>
            <a:srgbClr val="D3D3F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3451083-CCF8-9D47-D6F2-D1E883CA43D7}"/>
              </a:ext>
            </a:extLst>
          </p:cNvPr>
          <p:cNvSpPr/>
          <p:nvPr/>
        </p:nvSpPr>
        <p:spPr>
          <a:xfrm>
            <a:off x="8289758" y="1480016"/>
            <a:ext cx="3064042" cy="481263"/>
          </a:xfrm>
          <a:prstGeom prst="rect">
            <a:avLst/>
          </a:prstGeom>
          <a:solidFill>
            <a:srgbClr val="D3D3F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34">
            <a:extLst>
              <a:ext uri="{FF2B5EF4-FFF2-40B4-BE49-F238E27FC236}">
                <a16:creationId xmlns:a16="http://schemas.microsoft.com/office/drawing/2014/main" id="{1A134163-D21E-DE70-F249-9D13DF23A83F}"/>
              </a:ext>
            </a:extLst>
          </p:cNvPr>
          <p:cNvSpPr/>
          <p:nvPr/>
        </p:nvSpPr>
        <p:spPr>
          <a:xfrm>
            <a:off x="1171822" y="2258651"/>
            <a:ext cx="3064042" cy="481263"/>
          </a:xfrm>
          <a:prstGeom prst="roundRect">
            <a:avLst/>
          </a:prstGeom>
          <a:solidFill>
            <a:srgbClr val="D6EECF"/>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35">
            <a:extLst>
              <a:ext uri="{FF2B5EF4-FFF2-40B4-BE49-F238E27FC236}">
                <a16:creationId xmlns:a16="http://schemas.microsoft.com/office/drawing/2014/main" id="{53295065-5411-55E3-FE5D-CFAD24075306}"/>
              </a:ext>
            </a:extLst>
          </p:cNvPr>
          <p:cNvSpPr/>
          <p:nvPr/>
        </p:nvSpPr>
        <p:spPr>
          <a:xfrm>
            <a:off x="8289758" y="2258651"/>
            <a:ext cx="3064042" cy="481263"/>
          </a:xfrm>
          <a:prstGeom prst="roundRect">
            <a:avLst/>
          </a:prstGeom>
          <a:solidFill>
            <a:srgbClr val="F5E7BF"/>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36">
            <a:extLst>
              <a:ext uri="{FF2B5EF4-FFF2-40B4-BE49-F238E27FC236}">
                <a16:creationId xmlns:a16="http://schemas.microsoft.com/office/drawing/2014/main" id="{AAA8BAD1-B1B5-9E1A-1FA1-036A5E25588B}"/>
              </a:ext>
            </a:extLst>
          </p:cNvPr>
          <p:cNvSpPr/>
          <p:nvPr/>
        </p:nvSpPr>
        <p:spPr>
          <a:xfrm>
            <a:off x="5508574" y="3355827"/>
            <a:ext cx="1863524" cy="1064499"/>
          </a:xfrm>
          <a:prstGeom prst="rightArrow">
            <a:avLst>
              <a:gd name="adj1" fmla="val 60873"/>
              <a:gd name="adj2" fmla="val 58699"/>
            </a:avLst>
          </a:prstGeom>
          <a:solidFill>
            <a:srgbClr val="DCEBF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63E80"/>
              </a:solidFill>
            </a:endParaRPr>
          </a:p>
        </p:txBody>
      </p:sp>
      <p:sp>
        <p:nvSpPr>
          <p:cNvPr id="17" name="Rectangle 16">
            <a:extLst>
              <a:ext uri="{FF2B5EF4-FFF2-40B4-BE49-F238E27FC236}">
                <a16:creationId xmlns:a16="http://schemas.microsoft.com/office/drawing/2014/main" id="{60449193-A396-CCDD-FD2A-89E0B6734E57}"/>
              </a:ext>
            </a:extLst>
          </p:cNvPr>
          <p:cNvSpPr/>
          <p:nvPr/>
        </p:nvSpPr>
        <p:spPr>
          <a:xfrm>
            <a:off x="1171822" y="5665573"/>
            <a:ext cx="3064042" cy="481263"/>
          </a:xfrm>
          <a:prstGeom prst="rect">
            <a:avLst/>
          </a:prstGeom>
          <a:solidFill>
            <a:srgbClr val="D3D3F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38">
            <a:extLst>
              <a:ext uri="{FF2B5EF4-FFF2-40B4-BE49-F238E27FC236}">
                <a16:creationId xmlns:a16="http://schemas.microsoft.com/office/drawing/2014/main" id="{F90A0190-EC5F-D22F-DF82-774AC3530253}"/>
              </a:ext>
            </a:extLst>
          </p:cNvPr>
          <p:cNvSpPr/>
          <p:nvPr/>
        </p:nvSpPr>
        <p:spPr>
          <a:xfrm rot="10800000">
            <a:off x="2683953" y="1989874"/>
            <a:ext cx="88773" cy="259039"/>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39">
            <a:extLst>
              <a:ext uri="{FF2B5EF4-FFF2-40B4-BE49-F238E27FC236}">
                <a16:creationId xmlns:a16="http://schemas.microsoft.com/office/drawing/2014/main" id="{0CE12ECF-4623-BE0F-17D4-2AA21AE62482}"/>
              </a:ext>
            </a:extLst>
          </p:cNvPr>
          <p:cNvSpPr/>
          <p:nvPr/>
        </p:nvSpPr>
        <p:spPr>
          <a:xfrm rot="10800000">
            <a:off x="2683950" y="2761090"/>
            <a:ext cx="88773" cy="252747"/>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7F3BFC3D-6C5E-6D2A-F67B-A18AF52C1B34}"/>
              </a:ext>
            </a:extLst>
          </p:cNvPr>
          <p:cNvCxnSpPr>
            <a:cxnSpLocks/>
          </p:cNvCxnSpPr>
          <p:nvPr/>
        </p:nvCxnSpPr>
        <p:spPr>
          <a:xfrm flipV="1">
            <a:off x="2732320" y="3549706"/>
            <a:ext cx="0" cy="579450"/>
          </a:xfrm>
          <a:prstGeom prst="straightConnector1">
            <a:avLst/>
          </a:prstGeom>
          <a:ln w="254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1" name="Down Arrow 41">
            <a:extLst>
              <a:ext uri="{FF2B5EF4-FFF2-40B4-BE49-F238E27FC236}">
                <a16:creationId xmlns:a16="http://schemas.microsoft.com/office/drawing/2014/main" id="{171CCFAB-7714-C97E-584B-9FA3ED78DA0A}"/>
              </a:ext>
            </a:extLst>
          </p:cNvPr>
          <p:cNvSpPr/>
          <p:nvPr/>
        </p:nvSpPr>
        <p:spPr>
          <a:xfrm rot="10800000">
            <a:off x="2683951" y="4682136"/>
            <a:ext cx="88772" cy="251964"/>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Down Arrow 42">
            <a:extLst>
              <a:ext uri="{FF2B5EF4-FFF2-40B4-BE49-F238E27FC236}">
                <a16:creationId xmlns:a16="http://schemas.microsoft.com/office/drawing/2014/main" id="{F6127254-EC88-2930-8125-7E05E8706BB5}"/>
              </a:ext>
            </a:extLst>
          </p:cNvPr>
          <p:cNvSpPr/>
          <p:nvPr/>
        </p:nvSpPr>
        <p:spPr>
          <a:xfrm rot="10800000">
            <a:off x="2683951" y="5452113"/>
            <a:ext cx="88774" cy="211735"/>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84589C21-5086-2C1F-3004-87447F885A30}"/>
              </a:ext>
            </a:extLst>
          </p:cNvPr>
          <p:cNvSpPr txBox="1"/>
          <p:nvPr/>
        </p:nvSpPr>
        <p:spPr>
          <a:xfrm>
            <a:off x="2165502" y="1544256"/>
            <a:ext cx="1076682" cy="400110"/>
          </a:xfrm>
          <a:prstGeom prst="rect">
            <a:avLst/>
          </a:prstGeom>
          <a:noFill/>
        </p:spPr>
        <p:txBody>
          <a:bodyPr wrap="square" rtlCol="0">
            <a:spAutoFit/>
          </a:bodyPr>
          <a:lstStyle/>
          <a:p>
            <a:pPr algn="ctr"/>
            <a:r>
              <a:rPr lang="en-US" sz="2000">
                <a:latin typeface="Avenir Medium" panose="02000503020000020003" pitchFamily="2" charset="0"/>
              </a:rPr>
              <a:t>Output</a:t>
            </a:r>
          </a:p>
        </p:txBody>
      </p:sp>
      <p:sp>
        <p:nvSpPr>
          <p:cNvPr id="24" name="TextBox 23">
            <a:extLst>
              <a:ext uri="{FF2B5EF4-FFF2-40B4-BE49-F238E27FC236}">
                <a16:creationId xmlns:a16="http://schemas.microsoft.com/office/drawing/2014/main" id="{20056306-D61C-434E-6D4F-8F2376A0C0A3}"/>
              </a:ext>
            </a:extLst>
          </p:cNvPr>
          <p:cNvSpPr txBox="1"/>
          <p:nvPr/>
        </p:nvSpPr>
        <p:spPr>
          <a:xfrm>
            <a:off x="1171822" y="2304313"/>
            <a:ext cx="3064041" cy="400110"/>
          </a:xfrm>
          <a:prstGeom prst="rect">
            <a:avLst/>
          </a:prstGeom>
          <a:noFill/>
        </p:spPr>
        <p:txBody>
          <a:bodyPr wrap="square" rtlCol="0">
            <a:spAutoFit/>
          </a:bodyPr>
          <a:lstStyle/>
          <a:p>
            <a:pPr algn="ctr"/>
            <a:r>
              <a:rPr lang="en-US" sz="2000">
                <a:latin typeface="Avenir Medium" panose="02000503020000020003" pitchFamily="2" charset="0"/>
              </a:rPr>
              <a:t>Fully Connected </a:t>
            </a:r>
            <a:r>
              <a:rPr lang="en-US" sz="2000" err="1">
                <a:latin typeface="Avenir Medium" panose="02000503020000020003" pitchFamily="2" charset="0"/>
              </a:rPr>
              <a:t>Softmax</a:t>
            </a:r>
            <a:endParaRPr lang="en-US" sz="2000">
              <a:latin typeface="Avenir Medium" panose="02000503020000020003" pitchFamily="2" charset="0"/>
            </a:endParaRPr>
          </a:p>
        </p:txBody>
      </p:sp>
      <p:sp>
        <p:nvSpPr>
          <p:cNvPr id="25" name="TextBox 24">
            <a:extLst>
              <a:ext uri="{FF2B5EF4-FFF2-40B4-BE49-F238E27FC236}">
                <a16:creationId xmlns:a16="http://schemas.microsoft.com/office/drawing/2014/main" id="{D3B9899E-90C3-4862-95AE-D6FEB63E0045}"/>
              </a:ext>
            </a:extLst>
          </p:cNvPr>
          <p:cNvSpPr txBox="1"/>
          <p:nvPr/>
        </p:nvSpPr>
        <p:spPr>
          <a:xfrm>
            <a:off x="1999768" y="3116149"/>
            <a:ext cx="1504708" cy="400110"/>
          </a:xfrm>
          <a:prstGeom prst="rect">
            <a:avLst/>
          </a:prstGeom>
          <a:noFill/>
        </p:spPr>
        <p:txBody>
          <a:bodyPr wrap="square" rtlCol="0">
            <a:spAutoFit/>
          </a:bodyPr>
          <a:lstStyle/>
          <a:p>
            <a:pPr algn="ctr"/>
            <a:r>
              <a:rPr lang="en-US" sz="2000">
                <a:latin typeface="Avenir Medium" panose="02000503020000020003" pitchFamily="2" charset="0"/>
              </a:rPr>
              <a:t>Layer N</a:t>
            </a:r>
          </a:p>
        </p:txBody>
      </p:sp>
      <p:sp>
        <p:nvSpPr>
          <p:cNvPr id="26" name="TextBox 25">
            <a:extLst>
              <a:ext uri="{FF2B5EF4-FFF2-40B4-BE49-F238E27FC236}">
                <a16:creationId xmlns:a16="http://schemas.microsoft.com/office/drawing/2014/main" id="{F1718BCD-0441-508C-F3AC-511E07A2C6E3}"/>
              </a:ext>
            </a:extLst>
          </p:cNvPr>
          <p:cNvSpPr txBox="1"/>
          <p:nvPr/>
        </p:nvSpPr>
        <p:spPr>
          <a:xfrm>
            <a:off x="1931596" y="4217815"/>
            <a:ext cx="1504708" cy="400110"/>
          </a:xfrm>
          <a:prstGeom prst="rect">
            <a:avLst/>
          </a:prstGeom>
          <a:noFill/>
        </p:spPr>
        <p:txBody>
          <a:bodyPr wrap="square" rtlCol="0">
            <a:spAutoFit/>
          </a:bodyPr>
          <a:lstStyle/>
          <a:p>
            <a:pPr algn="ctr"/>
            <a:r>
              <a:rPr lang="en-US" sz="2000">
                <a:latin typeface="Avenir Medium" panose="02000503020000020003" pitchFamily="2" charset="0"/>
              </a:rPr>
              <a:t>Layer 2</a:t>
            </a:r>
          </a:p>
        </p:txBody>
      </p:sp>
      <p:sp>
        <p:nvSpPr>
          <p:cNvPr id="27" name="TextBox 26">
            <a:extLst>
              <a:ext uri="{FF2B5EF4-FFF2-40B4-BE49-F238E27FC236}">
                <a16:creationId xmlns:a16="http://schemas.microsoft.com/office/drawing/2014/main" id="{828F4C48-A162-B26B-4B44-42A3F509471A}"/>
              </a:ext>
            </a:extLst>
          </p:cNvPr>
          <p:cNvSpPr txBox="1"/>
          <p:nvPr/>
        </p:nvSpPr>
        <p:spPr>
          <a:xfrm>
            <a:off x="1951489" y="5002671"/>
            <a:ext cx="1504708" cy="400110"/>
          </a:xfrm>
          <a:prstGeom prst="rect">
            <a:avLst/>
          </a:prstGeom>
          <a:noFill/>
        </p:spPr>
        <p:txBody>
          <a:bodyPr wrap="square" rtlCol="0">
            <a:spAutoFit/>
          </a:bodyPr>
          <a:lstStyle/>
          <a:p>
            <a:pPr algn="ctr"/>
            <a:r>
              <a:rPr lang="en-US" sz="2000">
                <a:latin typeface="Avenir Medium" panose="02000503020000020003" pitchFamily="2" charset="0"/>
              </a:rPr>
              <a:t>Layer 1</a:t>
            </a:r>
          </a:p>
        </p:txBody>
      </p:sp>
      <p:sp>
        <p:nvSpPr>
          <p:cNvPr id="28" name="TextBox 27">
            <a:extLst>
              <a:ext uri="{FF2B5EF4-FFF2-40B4-BE49-F238E27FC236}">
                <a16:creationId xmlns:a16="http://schemas.microsoft.com/office/drawing/2014/main" id="{BC1ACDDE-6463-7EB1-8D98-649BFDD1CDFD}"/>
              </a:ext>
            </a:extLst>
          </p:cNvPr>
          <p:cNvSpPr txBox="1"/>
          <p:nvPr/>
        </p:nvSpPr>
        <p:spPr>
          <a:xfrm>
            <a:off x="1931596" y="5716725"/>
            <a:ext cx="1504708" cy="400110"/>
          </a:xfrm>
          <a:prstGeom prst="rect">
            <a:avLst/>
          </a:prstGeom>
          <a:noFill/>
        </p:spPr>
        <p:txBody>
          <a:bodyPr wrap="square" rtlCol="0">
            <a:spAutoFit/>
          </a:bodyPr>
          <a:lstStyle/>
          <a:p>
            <a:pPr algn="ctr"/>
            <a:r>
              <a:rPr lang="en-US" sz="2000">
                <a:latin typeface="Avenir Medium" panose="02000503020000020003" pitchFamily="2" charset="0"/>
              </a:rPr>
              <a:t>Input Data</a:t>
            </a:r>
          </a:p>
        </p:txBody>
      </p:sp>
      <p:sp>
        <p:nvSpPr>
          <p:cNvPr id="29" name="TextBox 28">
            <a:extLst>
              <a:ext uri="{FF2B5EF4-FFF2-40B4-BE49-F238E27FC236}">
                <a16:creationId xmlns:a16="http://schemas.microsoft.com/office/drawing/2014/main" id="{14F7E6A0-EFA5-A73C-9904-3F5B0993EC34}"/>
              </a:ext>
            </a:extLst>
          </p:cNvPr>
          <p:cNvSpPr txBox="1"/>
          <p:nvPr/>
        </p:nvSpPr>
        <p:spPr>
          <a:xfrm>
            <a:off x="5450701" y="3703545"/>
            <a:ext cx="1504708" cy="400110"/>
          </a:xfrm>
          <a:prstGeom prst="rect">
            <a:avLst/>
          </a:prstGeom>
          <a:noFill/>
        </p:spPr>
        <p:txBody>
          <a:bodyPr wrap="square" rtlCol="0">
            <a:spAutoFit/>
          </a:bodyPr>
          <a:lstStyle/>
          <a:p>
            <a:pPr algn="ctr"/>
            <a:r>
              <a:rPr lang="en-US" sz="2000" i="1">
                <a:latin typeface="Avenir Medium Oblique" panose="02000503020000020003" pitchFamily="2" charset="0"/>
              </a:rPr>
              <a:t>Transfer</a:t>
            </a:r>
          </a:p>
        </p:txBody>
      </p:sp>
      <p:sp>
        <p:nvSpPr>
          <p:cNvPr id="30" name="TextBox 29">
            <a:extLst>
              <a:ext uri="{FF2B5EF4-FFF2-40B4-BE49-F238E27FC236}">
                <a16:creationId xmlns:a16="http://schemas.microsoft.com/office/drawing/2014/main" id="{44A6A417-BA24-0F46-418C-D1CDCC48997F}"/>
              </a:ext>
            </a:extLst>
          </p:cNvPr>
          <p:cNvSpPr txBox="1"/>
          <p:nvPr/>
        </p:nvSpPr>
        <p:spPr>
          <a:xfrm>
            <a:off x="8289266" y="2309902"/>
            <a:ext cx="3064041" cy="400110"/>
          </a:xfrm>
          <a:prstGeom prst="rect">
            <a:avLst/>
          </a:prstGeom>
          <a:noFill/>
        </p:spPr>
        <p:txBody>
          <a:bodyPr wrap="square" rtlCol="0">
            <a:spAutoFit/>
          </a:bodyPr>
          <a:lstStyle/>
          <a:p>
            <a:pPr algn="ctr"/>
            <a:r>
              <a:rPr lang="en-US" sz="2000">
                <a:ln w="0">
                  <a:noFill/>
                </a:ln>
                <a:latin typeface="Avenir Medium" panose="02000503020000020003" pitchFamily="2" charset="0"/>
              </a:rPr>
              <a:t>New Shallow Classifier</a:t>
            </a:r>
          </a:p>
        </p:txBody>
      </p:sp>
      <p:sp>
        <p:nvSpPr>
          <p:cNvPr id="31" name="Rectangle 30">
            <a:extLst>
              <a:ext uri="{FF2B5EF4-FFF2-40B4-BE49-F238E27FC236}">
                <a16:creationId xmlns:a16="http://schemas.microsoft.com/office/drawing/2014/main" id="{E93F1948-C18E-1336-9E94-38834322FF26}"/>
              </a:ext>
            </a:extLst>
          </p:cNvPr>
          <p:cNvSpPr/>
          <p:nvPr/>
        </p:nvSpPr>
        <p:spPr>
          <a:xfrm>
            <a:off x="8289267" y="5665573"/>
            <a:ext cx="3064042" cy="481263"/>
          </a:xfrm>
          <a:prstGeom prst="rect">
            <a:avLst/>
          </a:prstGeom>
          <a:solidFill>
            <a:srgbClr val="D3D3F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Down Arrow 68">
            <a:extLst>
              <a:ext uri="{FF2B5EF4-FFF2-40B4-BE49-F238E27FC236}">
                <a16:creationId xmlns:a16="http://schemas.microsoft.com/office/drawing/2014/main" id="{BF284227-CA3F-0662-D432-AC92FA1D9829}"/>
              </a:ext>
            </a:extLst>
          </p:cNvPr>
          <p:cNvSpPr/>
          <p:nvPr/>
        </p:nvSpPr>
        <p:spPr>
          <a:xfrm rot="10800000">
            <a:off x="9801396" y="2771281"/>
            <a:ext cx="88772" cy="242557"/>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a:extLst>
              <a:ext uri="{FF2B5EF4-FFF2-40B4-BE49-F238E27FC236}">
                <a16:creationId xmlns:a16="http://schemas.microsoft.com/office/drawing/2014/main" id="{D3C554EC-D239-864D-CABA-F89ABF453C49}"/>
              </a:ext>
            </a:extLst>
          </p:cNvPr>
          <p:cNvCxnSpPr>
            <a:cxnSpLocks/>
          </p:cNvCxnSpPr>
          <p:nvPr/>
        </p:nvCxnSpPr>
        <p:spPr>
          <a:xfrm flipV="1">
            <a:off x="9849765" y="3549706"/>
            <a:ext cx="0" cy="579450"/>
          </a:xfrm>
          <a:prstGeom prst="straightConnector1">
            <a:avLst/>
          </a:prstGeom>
          <a:ln w="254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4" name="Down Arrow 70">
            <a:extLst>
              <a:ext uri="{FF2B5EF4-FFF2-40B4-BE49-F238E27FC236}">
                <a16:creationId xmlns:a16="http://schemas.microsoft.com/office/drawing/2014/main" id="{C2C3D83F-4660-7260-460C-DFD6E949349B}"/>
              </a:ext>
            </a:extLst>
          </p:cNvPr>
          <p:cNvSpPr/>
          <p:nvPr/>
        </p:nvSpPr>
        <p:spPr>
          <a:xfrm rot="10800000">
            <a:off x="9801396" y="4682136"/>
            <a:ext cx="88772" cy="251964"/>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Down Arrow 71">
            <a:extLst>
              <a:ext uri="{FF2B5EF4-FFF2-40B4-BE49-F238E27FC236}">
                <a16:creationId xmlns:a16="http://schemas.microsoft.com/office/drawing/2014/main" id="{083F5EFA-6C1C-3FD7-A2B5-AF7F7DAE40FD}"/>
              </a:ext>
            </a:extLst>
          </p:cNvPr>
          <p:cNvSpPr/>
          <p:nvPr/>
        </p:nvSpPr>
        <p:spPr>
          <a:xfrm rot="10800000">
            <a:off x="9801396" y="5452113"/>
            <a:ext cx="88774" cy="211735"/>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A6492F55-4581-BA53-A395-2F584081B869}"/>
              </a:ext>
            </a:extLst>
          </p:cNvPr>
          <p:cNvSpPr txBox="1"/>
          <p:nvPr/>
        </p:nvSpPr>
        <p:spPr>
          <a:xfrm>
            <a:off x="9354387" y="1544256"/>
            <a:ext cx="1076682" cy="400110"/>
          </a:xfrm>
          <a:prstGeom prst="rect">
            <a:avLst/>
          </a:prstGeom>
          <a:noFill/>
        </p:spPr>
        <p:txBody>
          <a:bodyPr wrap="square" rtlCol="0">
            <a:spAutoFit/>
          </a:bodyPr>
          <a:lstStyle/>
          <a:p>
            <a:pPr algn="ctr"/>
            <a:r>
              <a:rPr lang="en-US" sz="2000">
                <a:latin typeface="Avenir Medium" panose="02000503020000020003" pitchFamily="2" charset="0"/>
              </a:rPr>
              <a:t>Output</a:t>
            </a:r>
          </a:p>
        </p:txBody>
      </p:sp>
      <p:sp>
        <p:nvSpPr>
          <p:cNvPr id="37" name="TextBox 36">
            <a:extLst>
              <a:ext uri="{FF2B5EF4-FFF2-40B4-BE49-F238E27FC236}">
                <a16:creationId xmlns:a16="http://schemas.microsoft.com/office/drawing/2014/main" id="{30D73079-D539-4A1F-816A-6B1DD2C2AF5B}"/>
              </a:ext>
            </a:extLst>
          </p:cNvPr>
          <p:cNvSpPr txBox="1"/>
          <p:nvPr/>
        </p:nvSpPr>
        <p:spPr>
          <a:xfrm>
            <a:off x="9117213" y="3104574"/>
            <a:ext cx="1504708" cy="400110"/>
          </a:xfrm>
          <a:prstGeom prst="rect">
            <a:avLst/>
          </a:prstGeom>
          <a:noFill/>
        </p:spPr>
        <p:txBody>
          <a:bodyPr wrap="square" rtlCol="0">
            <a:spAutoFit/>
          </a:bodyPr>
          <a:lstStyle/>
          <a:p>
            <a:pPr algn="ctr"/>
            <a:r>
              <a:rPr lang="en-US" sz="2000">
                <a:latin typeface="Avenir Medium" panose="02000503020000020003" pitchFamily="2" charset="0"/>
              </a:rPr>
              <a:t>Layer N</a:t>
            </a:r>
          </a:p>
        </p:txBody>
      </p:sp>
      <p:sp>
        <p:nvSpPr>
          <p:cNvPr id="38" name="TextBox 37">
            <a:extLst>
              <a:ext uri="{FF2B5EF4-FFF2-40B4-BE49-F238E27FC236}">
                <a16:creationId xmlns:a16="http://schemas.microsoft.com/office/drawing/2014/main" id="{D17600D4-01FB-3104-FCE8-DE6704A74E43}"/>
              </a:ext>
            </a:extLst>
          </p:cNvPr>
          <p:cNvSpPr txBox="1"/>
          <p:nvPr/>
        </p:nvSpPr>
        <p:spPr>
          <a:xfrm>
            <a:off x="9049041" y="4217815"/>
            <a:ext cx="1504708" cy="400110"/>
          </a:xfrm>
          <a:prstGeom prst="rect">
            <a:avLst/>
          </a:prstGeom>
          <a:noFill/>
        </p:spPr>
        <p:txBody>
          <a:bodyPr wrap="square" rtlCol="0">
            <a:spAutoFit/>
          </a:bodyPr>
          <a:lstStyle/>
          <a:p>
            <a:pPr algn="ctr"/>
            <a:r>
              <a:rPr lang="en-US" sz="2000">
                <a:latin typeface="Avenir Medium" panose="02000503020000020003" pitchFamily="2" charset="0"/>
              </a:rPr>
              <a:t>Layer 2</a:t>
            </a:r>
          </a:p>
        </p:txBody>
      </p:sp>
      <p:sp>
        <p:nvSpPr>
          <p:cNvPr id="39" name="TextBox 38">
            <a:extLst>
              <a:ext uri="{FF2B5EF4-FFF2-40B4-BE49-F238E27FC236}">
                <a16:creationId xmlns:a16="http://schemas.microsoft.com/office/drawing/2014/main" id="{FA0F0F83-739A-0902-FFAB-B9A9EB7D77BB}"/>
              </a:ext>
            </a:extLst>
          </p:cNvPr>
          <p:cNvSpPr txBox="1"/>
          <p:nvPr/>
        </p:nvSpPr>
        <p:spPr>
          <a:xfrm>
            <a:off x="9068934" y="5002671"/>
            <a:ext cx="1504708" cy="400110"/>
          </a:xfrm>
          <a:prstGeom prst="rect">
            <a:avLst/>
          </a:prstGeom>
          <a:noFill/>
        </p:spPr>
        <p:txBody>
          <a:bodyPr wrap="square" rtlCol="0">
            <a:spAutoFit/>
          </a:bodyPr>
          <a:lstStyle/>
          <a:p>
            <a:pPr algn="ctr"/>
            <a:r>
              <a:rPr lang="en-US" sz="2000">
                <a:latin typeface="Avenir Medium" panose="02000503020000020003" pitchFamily="2" charset="0"/>
              </a:rPr>
              <a:t>Layer 1</a:t>
            </a:r>
          </a:p>
        </p:txBody>
      </p:sp>
      <p:sp>
        <p:nvSpPr>
          <p:cNvPr id="40" name="TextBox 39">
            <a:extLst>
              <a:ext uri="{FF2B5EF4-FFF2-40B4-BE49-F238E27FC236}">
                <a16:creationId xmlns:a16="http://schemas.microsoft.com/office/drawing/2014/main" id="{A0FF78CC-CAF4-D7CF-4E06-41471A2ECF63}"/>
              </a:ext>
            </a:extLst>
          </p:cNvPr>
          <p:cNvSpPr txBox="1"/>
          <p:nvPr/>
        </p:nvSpPr>
        <p:spPr>
          <a:xfrm>
            <a:off x="9049041" y="5705574"/>
            <a:ext cx="1504708" cy="400110"/>
          </a:xfrm>
          <a:prstGeom prst="rect">
            <a:avLst/>
          </a:prstGeom>
          <a:noFill/>
        </p:spPr>
        <p:txBody>
          <a:bodyPr wrap="square" rtlCol="0">
            <a:spAutoFit/>
          </a:bodyPr>
          <a:lstStyle/>
          <a:p>
            <a:pPr algn="ctr"/>
            <a:r>
              <a:rPr lang="en-US" sz="2000">
                <a:latin typeface="Avenir Medium" panose="02000503020000020003" pitchFamily="2" charset="0"/>
              </a:rPr>
              <a:t>Input Data</a:t>
            </a:r>
          </a:p>
        </p:txBody>
      </p:sp>
      <p:sp>
        <p:nvSpPr>
          <p:cNvPr id="41" name="Down Arrow 77">
            <a:extLst>
              <a:ext uri="{FF2B5EF4-FFF2-40B4-BE49-F238E27FC236}">
                <a16:creationId xmlns:a16="http://schemas.microsoft.com/office/drawing/2014/main" id="{96630D99-2D97-46AE-308A-9DD68688DF25}"/>
              </a:ext>
            </a:extLst>
          </p:cNvPr>
          <p:cNvSpPr/>
          <p:nvPr/>
        </p:nvSpPr>
        <p:spPr>
          <a:xfrm rot="10800000">
            <a:off x="9846780" y="1980730"/>
            <a:ext cx="88773" cy="259039"/>
          </a:xfrm>
          <a:prstGeom prst="downArrow">
            <a:avLst>
              <a:gd name="adj1" fmla="val 11941"/>
              <a:gd name="adj2" fmla="val 81286"/>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82D589EF-F3F7-A735-EDC3-10BE2E015A22}"/>
              </a:ext>
            </a:extLst>
          </p:cNvPr>
          <p:cNvCxnSpPr>
            <a:cxnSpLocks/>
          </p:cNvCxnSpPr>
          <p:nvPr/>
        </p:nvCxnSpPr>
        <p:spPr>
          <a:xfrm>
            <a:off x="726554" y="2921978"/>
            <a:ext cx="4317357" cy="0"/>
          </a:xfrm>
          <a:prstGeom prst="line">
            <a:avLst/>
          </a:prstGeom>
          <a:ln w="60325">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52A89444-A7EF-15D1-260A-A893200A16EB}"/>
              </a:ext>
            </a:extLst>
          </p:cNvPr>
          <p:cNvSpPr txBox="1"/>
          <p:nvPr/>
        </p:nvSpPr>
        <p:spPr>
          <a:xfrm>
            <a:off x="0" y="6550223"/>
            <a:ext cx="12192000" cy="307777"/>
          </a:xfrm>
          <a:prstGeom prst="rect">
            <a:avLst/>
          </a:prstGeom>
          <a:noFill/>
        </p:spPr>
        <p:txBody>
          <a:bodyPr wrap="square" rtlCol="0">
            <a:spAutoFit/>
          </a:bodyPr>
          <a:lstStyle/>
          <a:p>
            <a:r>
              <a:rPr lang="en-US" sz="1400">
                <a:solidFill>
                  <a:schemeClr val="tx1">
                    <a:lumMod val="65000"/>
                    <a:lumOff val="35000"/>
                  </a:schemeClr>
                </a:solidFill>
                <a:latin typeface="+mj-lt"/>
                <a:ea typeface="Verdana" panose="020B0604030504040204" pitchFamily="34" charset="0"/>
              </a:rPr>
              <a:t>Source: Sarkar, D, et al. (2018). </a:t>
            </a:r>
            <a:r>
              <a:rPr lang="en-US" sz="1400" i="1">
                <a:solidFill>
                  <a:schemeClr val="tx1">
                    <a:lumMod val="65000"/>
                    <a:lumOff val="35000"/>
                  </a:schemeClr>
                </a:solidFill>
                <a:latin typeface="+mj-lt"/>
                <a:ea typeface="Verdana" panose="020B0604030504040204" pitchFamily="34" charset="0"/>
              </a:rPr>
              <a:t>Hands-on transfer learning with Python. </a:t>
            </a:r>
            <a:r>
              <a:rPr lang="en-US" sz="1400" b="0" i="0">
                <a:solidFill>
                  <a:schemeClr val="tx1">
                    <a:lumMod val="65000"/>
                    <a:lumOff val="35000"/>
                  </a:schemeClr>
                </a:solidFill>
                <a:effectLst/>
                <a:latin typeface="+mj-lt"/>
                <a:ea typeface="Verdana" panose="020B0604030504040204" pitchFamily="34" charset="0"/>
              </a:rPr>
              <a:t>Birmingham, UK: Packt Publishing. (Chapter </a:t>
            </a:r>
            <a:r>
              <a:rPr lang="en-US" sz="1400">
                <a:solidFill>
                  <a:schemeClr val="tx1">
                    <a:lumMod val="65000"/>
                    <a:lumOff val="35000"/>
                  </a:schemeClr>
                </a:solidFill>
                <a:latin typeface="+mj-lt"/>
                <a:ea typeface="Verdana" panose="020B0604030504040204" pitchFamily="34" charset="0"/>
              </a:rPr>
              <a:t>4</a:t>
            </a:r>
            <a:r>
              <a:rPr lang="en-US" sz="1400" b="0" i="0">
                <a:solidFill>
                  <a:schemeClr val="tx1">
                    <a:lumMod val="65000"/>
                    <a:lumOff val="35000"/>
                  </a:schemeClr>
                </a:solidFill>
                <a:effectLst/>
                <a:latin typeface="+mj-lt"/>
                <a:ea typeface="Verdana" panose="020B0604030504040204" pitchFamily="34" charset="0"/>
              </a:rPr>
              <a:t>)</a:t>
            </a:r>
            <a:endParaRPr lang="en-US" sz="1400">
              <a:solidFill>
                <a:schemeClr val="tx1">
                  <a:lumMod val="65000"/>
                  <a:lumOff val="35000"/>
                </a:schemeClr>
              </a:solidFill>
              <a:latin typeface="+mj-lt"/>
              <a:ea typeface="Verdana" panose="020B0604030504040204" pitchFamily="34" charset="0"/>
            </a:endParaRPr>
          </a:p>
        </p:txBody>
      </p:sp>
      <p:pic>
        <p:nvPicPr>
          <p:cNvPr id="44" name="Graphic 43" descr="Scissors outline">
            <a:extLst>
              <a:ext uri="{FF2B5EF4-FFF2-40B4-BE49-F238E27FC236}">
                <a16:creationId xmlns:a16="http://schemas.microsoft.com/office/drawing/2014/main" id="{B3C3D758-D4D1-CFCD-3BC7-3BAF356D0F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3513896">
            <a:off x="252801" y="2505555"/>
            <a:ext cx="801123" cy="801123"/>
          </a:xfrm>
          <a:prstGeom prst="rect">
            <a:avLst/>
          </a:prstGeom>
        </p:spPr>
      </p:pic>
    </p:spTree>
    <p:extLst>
      <p:ext uri="{BB962C8B-B14F-4D97-AF65-F5344CB8AC3E}">
        <p14:creationId xmlns:p14="http://schemas.microsoft.com/office/powerpoint/2010/main" val="27965254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1CE7849-C1C5-4ABE-9B84-7BDFD550368E}"/>
              </a:ext>
            </a:extLst>
          </p:cNvPr>
          <p:cNvSpPr>
            <a:spLocks noGrp="1"/>
          </p:cNvSpPr>
          <p:nvPr>
            <p:ph type="body" idx="1"/>
          </p:nvPr>
        </p:nvSpPr>
        <p:spPr>
          <a:xfrm>
            <a:off x="831850" y="2966295"/>
            <a:ext cx="10515600" cy="2825250"/>
          </a:xfrm>
        </p:spPr>
        <p:txBody>
          <a:bodyPr vert="horz" lIns="91440" tIns="45720" rIns="91440" bIns="45720" rtlCol="0" anchor="t">
            <a:noAutofit/>
          </a:bodyPr>
          <a:lstStyle/>
          <a:p>
            <a:pPr algn="ctr"/>
            <a:r>
              <a:rPr lang="en-US" sz="3200" dirty="0">
                <a:solidFill>
                  <a:schemeClr val="tx1"/>
                </a:solidFill>
                <a:latin typeface="Calibri Light"/>
                <a:ea typeface="Calibri Light"/>
                <a:cs typeface="Calibri Light"/>
              </a:rPr>
              <a:t>03_bees_vs_wasps.ipynb</a:t>
            </a:r>
          </a:p>
          <a:p>
            <a:pPr algn="ctr"/>
            <a:endParaRPr lang="en-US" sz="3200" dirty="0">
              <a:solidFill>
                <a:schemeClr val="tx1"/>
              </a:solidFill>
              <a:latin typeface="Calibri Light"/>
              <a:ea typeface="Calibri Light"/>
              <a:cs typeface="Calibri Light"/>
            </a:endParaRPr>
          </a:p>
          <a:p>
            <a:pPr algn="ctr"/>
            <a:r>
              <a:rPr lang="en-US" sz="3200" dirty="0">
                <a:solidFill>
                  <a:schemeClr val="tx1"/>
                </a:solidFill>
                <a:latin typeface="Calibri Light"/>
                <a:ea typeface="Calibri Light"/>
                <a:cs typeface="Calibri Light"/>
              </a:rPr>
              <a:t>This notebook will walk you through building and training your own image classification model, then allow you to compare different hyperparameter optimization configurations!</a:t>
            </a:r>
          </a:p>
        </p:txBody>
      </p:sp>
      <p:sp>
        <p:nvSpPr>
          <p:cNvPr id="3" name="Title 3">
            <a:extLst>
              <a:ext uri="{FF2B5EF4-FFF2-40B4-BE49-F238E27FC236}">
                <a16:creationId xmlns:a16="http://schemas.microsoft.com/office/drawing/2014/main" id="{5C5287EE-DF5A-13E3-1D0D-F026B229CBAD}"/>
              </a:ext>
            </a:extLst>
          </p:cNvPr>
          <p:cNvSpPr>
            <a:spLocks noGrp="1"/>
          </p:cNvSpPr>
          <p:nvPr/>
        </p:nvSpPr>
        <p:spPr>
          <a:xfrm>
            <a:off x="846227" y="1278418"/>
            <a:ext cx="10515600" cy="21505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Hyperparameter Optimization</a:t>
            </a:r>
          </a:p>
          <a:p>
            <a:endParaRPr lang="en-US" dirty="0">
              <a:ea typeface="Calibri Light"/>
              <a:cs typeface="Calibri Light"/>
            </a:endParaRPr>
          </a:p>
        </p:txBody>
      </p:sp>
    </p:spTree>
    <p:extLst>
      <p:ext uri="{BB962C8B-B14F-4D97-AF65-F5344CB8AC3E}">
        <p14:creationId xmlns:p14="http://schemas.microsoft.com/office/powerpoint/2010/main" val="39370884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297F6F-EDB5-4767-902C-8C8E790772D7}"/>
              </a:ext>
            </a:extLst>
          </p:cNvPr>
          <p:cNvSpPr>
            <a:spLocks noGrp="1"/>
          </p:cNvSpPr>
          <p:nvPr>
            <p:ph type="title"/>
          </p:nvPr>
        </p:nvSpPr>
        <p:spPr>
          <a:xfrm>
            <a:off x="831850" y="1709739"/>
            <a:ext cx="10515600" cy="1185862"/>
          </a:xfrm>
        </p:spPr>
        <p:txBody>
          <a:bodyPr>
            <a:normAutofit/>
          </a:bodyPr>
          <a:lstStyle/>
          <a:p>
            <a:pPr algn="ctr"/>
            <a:r>
              <a:rPr lang="en-US" sz="4800" b="1" dirty="0">
                <a:solidFill>
                  <a:srgbClr val="30335D"/>
                </a:solidFill>
                <a:latin typeface="Avenir Black" panose="02000503020000020003"/>
              </a:rPr>
              <a:t>Questions?</a:t>
            </a:r>
            <a:endParaRPr lang="en-US" dirty="0"/>
          </a:p>
        </p:txBody>
      </p:sp>
      <p:sp>
        <p:nvSpPr>
          <p:cNvPr id="5" name="Text Placeholder 4">
            <a:extLst>
              <a:ext uri="{FF2B5EF4-FFF2-40B4-BE49-F238E27FC236}">
                <a16:creationId xmlns:a16="http://schemas.microsoft.com/office/drawing/2014/main" id="{CC620DE2-5507-4A03-9868-FD932CE4FBC3}"/>
              </a:ext>
            </a:extLst>
          </p:cNvPr>
          <p:cNvSpPr>
            <a:spLocks noGrp="1"/>
          </p:cNvSpPr>
          <p:nvPr>
            <p:ph type="body" idx="1"/>
          </p:nvPr>
        </p:nvSpPr>
        <p:spPr/>
        <p:txBody>
          <a:bodyPr/>
          <a:lstStyle/>
          <a:p>
            <a:pPr algn="ctr"/>
            <a:r>
              <a:rPr lang="en-US">
                <a:highlight>
                  <a:srgbClr val="FFFF00"/>
                </a:highlight>
              </a:rPr>
              <a:t>(QR CODE FOR SURVEY!)</a:t>
            </a:r>
          </a:p>
        </p:txBody>
      </p:sp>
    </p:spTree>
    <p:extLst>
      <p:ext uri="{BB962C8B-B14F-4D97-AF65-F5344CB8AC3E}">
        <p14:creationId xmlns:p14="http://schemas.microsoft.com/office/powerpoint/2010/main" val="1441590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latin typeface="Avenir Black" panose="02000503020000020003"/>
              </a:rPr>
              <a:t>Module 3 Objectives</a:t>
            </a:r>
          </a:p>
        </p:txBody>
      </p:sp>
      <p:sp>
        <p:nvSpPr>
          <p:cNvPr id="5" name="Content Placeholder 4">
            <a:extLst>
              <a:ext uri="{FF2B5EF4-FFF2-40B4-BE49-F238E27FC236}">
                <a16:creationId xmlns:a16="http://schemas.microsoft.com/office/drawing/2014/main" id="{777B6683-16C7-49CA-8A17-7AE3DB1EF13B}"/>
              </a:ext>
            </a:extLst>
          </p:cNvPr>
          <p:cNvSpPr>
            <a:spLocks noGrp="1"/>
          </p:cNvSpPr>
          <p:nvPr>
            <p:ph idx="1"/>
          </p:nvPr>
        </p:nvSpPr>
        <p:spPr>
          <a:xfrm>
            <a:off x="838200" y="2025649"/>
            <a:ext cx="10515600" cy="3332414"/>
          </a:xfrm>
        </p:spPr>
        <p:txBody>
          <a:bodyPr>
            <a:noAutofit/>
          </a:bodyPr>
          <a:lstStyle/>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Describe the purpose and process of gradient descent.</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Discuss the error loss function.</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Describe optimizers.</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Adjust a model's hyperparameters to guide its performance.</a:t>
            </a:r>
            <a:endParaRPr lang="en-US" sz="32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691342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2B2E489D-9EB5-475B-61F0-039E5055CC46}"/>
              </a:ext>
            </a:extLst>
          </p:cNvPr>
          <p:cNvSpPr>
            <a:spLocks noGrp="1"/>
          </p:cNvSpPr>
          <p:nvPr/>
        </p:nvSpPr>
        <p:spPr>
          <a:xfrm>
            <a:off x="831850" y="1709739"/>
            <a:ext cx="10515600" cy="17192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dirty="0"/>
              <a:t>Understanding Gradient Descent</a:t>
            </a:r>
          </a:p>
        </p:txBody>
      </p:sp>
    </p:spTree>
    <p:extLst>
      <p:ext uri="{BB962C8B-B14F-4D97-AF65-F5344CB8AC3E}">
        <p14:creationId xmlns:p14="http://schemas.microsoft.com/office/powerpoint/2010/main" val="3666390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latin typeface="Avenir Black" panose="02000503020000020003"/>
              </a:rPr>
              <a:t>It’s All Downhill From Here</a:t>
            </a:r>
          </a:p>
        </p:txBody>
      </p:sp>
      <p:pic>
        <p:nvPicPr>
          <p:cNvPr id="2" name="Picture 1">
            <a:extLst>
              <a:ext uri="{FF2B5EF4-FFF2-40B4-BE49-F238E27FC236}">
                <a16:creationId xmlns:a16="http://schemas.microsoft.com/office/drawing/2014/main" id="{22535B30-5A6D-3F6A-F91C-E13E17DA4B7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540"/>
          <a:stretch/>
        </p:blipFill>
        <p:spPr>
          <a:xfrm>
            <a:off x="3382682" y="1347252"/>
            <a:ext cx="5426635" cy="5040578"/>
          </a:xfrm>
          <a:prstGeom prst="rect">
            <a:avLst/>
          </a:prstGeom>
        </p:spPr>
      </p:pic>
      <p:sp>
        <p:nvSpPr>
          <p:cNvPr id="5" name="TextBox 4">
            <a:extLst>
              <a:ext uri="{FF2B5EF4-FFF2-40B4-BE49-F238E27FC236}">
                <a16:creationId xmlns:a16="http://schemas.microsoft.com/office/drawing/2014/main" id="{615D7D9E-D2F3-595E-69EC-51E97B92AFF0}"/>
              </a:ext>
            </a:extLst>
          </p:cNvPr>
          <p:cNvSpPr txBox="1"/>
          <p:nvPr/>
        </p:nvSpPr>
        <p:spPr>
          <a:xfrm>
            <a:off x="4148038" y="6407232"/>
            <a:ext cx="3895924" cy="369332"/>
          </a:xfrm>
          <a:prstGeom prst="rect">
            <a:avLst/>
          </a:prstGeom>
          <a:noFill/>
        </p:spPr>
        <p:txBody>
          <a:bodyPr wrap="square" rtlCol="0">
            <a:spAutoFit/>
          </a:bodyPr>
          <a:lstStyle/>
          <a:p>
            <a:r>
              <a:rPr lang="en-US" dirty="0"/>
              <a:t>This image was generated using AI tools</a:t>
            </a:r>
          </a:p>
        </p:txBody>
      </p:sp>
    </p:spTree>
    <p:extLst>
      <p:ext uri="{BB962C8B-B14F-4D97-AF65-F5344CB8AC3E}">
        <p14:creationId xmlns:p14="http://schemas.microsoft.com/office/powerpoint/2010/main" val="1980667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04EC78-3EDB-C07E-BEB4-AA0803E19A3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540"/>
          <a:stretch/>
        </p:blipFill>
        <p:spPr>
          <a:xfrm>
            <a:off x="4502241" y="2052414"/>
            <a:ext cx="3060096" cy="2842397"/>
          </a:xfrm>
          <a:prstGeom prst="rect">
            <a:avLst/>
          </a:prstGeom>
        </p:spPr>
      </p:pic>
      <p:grpSp>
        <p:nvGrpSpPr>
          <p:cNvPr id="7" name="Group 6">
            <a:extLst>
              <a:ext uri="{FF2B5EF4-FFF2-40B4-BE49-F238E27FC236}">
                <a16:creationId xmlns:a16="http://schemas.microsoft.com/office/drawing/2014/main" id="{2692734C-7154-AB3D-908C-7C556CE9F49B}"/>
              </a:ext>
            </a:extLst>
          </p:cNvPr>
          <p:cNvGrpSpPr/>
          <p:nvPr/>
        </p:nvGrpSpPr>
        <p:grpSpPr>
          <a:xfrm>
            <a:off x="0" y="71347"/>
            <a:ext cx="5605928" cy="2393940"/>
            <a:chOff x="1829899" y="1340761"/>
            <a:chExt cx="8722413" cy="4435969"/>
          </a:xfrm>
        </p:grpSpPr>
        <p:sp>
          <p:nvSpPr>
            <p:cNvPr id="8" name="Text Placeholder 3">
              <a:extLst>
                <a:ext uri="{FF2B5EF4-FFF2-40B4-BE49-F238E27FC236}">
                  <a16:creationId xmlns:a16="http://schemas.microsoft.com/office/drawing/2014/main" id="{7B11EC93-5C4B-AA1C-80E0-00C26D615449}"/>
                </a:ext>
              </a:extLst>
            </p:cNvPr>
            <p:cNvSpPr txBox="1">
              <a:spLocks/>
            </p:cNvSpPr>
            <p:nvPr/>
          </p:nvSpPr>
          <p:spPr>
            <a:xfrm>
              <a:off x="9039545" y="4904746"/>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0</a:t>
              </a:r>
            </a:p>
          </p:txBody>
        </p:sp>
        <p:grpSp>
          <p:nvGrpSpPr>
            <p:cNvPr id="9" name="Group 8">
              <a:extLst>
                <a:ext uri="{FF2B5EF4-FFF2-40B4-BE49-F238E27FC236}">
                  <a16:creationId xmlns:a16="http://schemas.microsoft.com/office/drawing/2014/main" id="{331D6307-28BA-A6D3-50D0-7F1B889B9F71}"/>
                </a:ext>
              </a:extLst>
            </p:cNvPr>
            <p:cNvGrpSpPr/>
            <p:nvPr/>
          </p:nvGrpSpPr>
          <p:grpSpPr>
            <a:xfrm>
              <a:off x="1829899" y="1340761"/>
              <a:ext cx="7643285" cy="4435969"/>
              <a:chOff x="1829899" y="1340761"/>
              <a:chExt cx="7643285" cy="4435969"/>
            </a:xfrm>
          </p:grpSpPr>
          <p:sp>
            <p:nvSpPr>
              <p:cNvPr id="10" name="Left-Up Arrow 2">
                <a:extLst>
                  <a:ext uri="{FF2B5EF4-FFF2-40B4-BE49-F238E27FC236}">
                    <a16:creationId xmlns:a16="http://schemas.microsoft.com/office/drawing/2014/main" id="{628DB637-6888-B243-E46A-0821BAB2BA43}"/>
                  </a:ext>
                </a:extLst>
              </p:cNvPr>
              <p:cNvSpPr/>
              <p:nvPr/>
            </p:nvSpPr>
            <p:spPr>
              <a:xfrm flipH="1">
                <a:off x="2564018" y="188366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11" name="Freeform 8">
                <a:extLst>
                  <a:ext uri="{FF2B5EF4-FFF2-40B4-BE49-F238E27FC236}">
                    <a16:creationId xmlns:a16="http://schemas.microsoft.com/office/drawing/2014/main" id="{4F68D3E5-6BE9-13FF-F243-7C38EB0050AB}"/>
                  </a:ext>
                </a:extLst>
              </p:cNvPr>
              <p:cNvSpPr/>
              <p:nvPr/>
            </p:nvSpPr>
            <p:spPr>
              <a:xfrm>
                <a:off x="3108960" y="2157985"/>
                <a:ext cx="5760720" cy="2570126"/>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FAEAD0C-7465-4E71-42DF-430797BF7C32}"/>
                  </a:ext>
                </a:extLst>
              </p:cNvPr>
              <p:cNvSpPr/>
              <p:nvPr/>
            </p:nvSpPr>
            <p:spPr>
              <a:xfrm>
                <a:off x="3120684" y="254818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1C13E0B9-24A5-DDE5-E6CA-791DF2FE0007}"/>
                  </a:ext>
                </a:extLst>
              </p:cNvPr>
              <p:cNvSpPr/>
              <p:nvPr/>
            </p:nvSpPr>
            <p:spPr>
              <a:xfrm>
                <a:off x="3191022" y="275475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B9301A33-1B93-D05A-D216-A2DE39F4CCED}"/>
                  </a:ext>
                </a:extLst>
              </p:cNvPr>
              <p:cNvSpPr/>
              <p:nvPr/>
            </p:nvSpPr>
            <p:spPr>
              <a:xfrm>
                <a:off x="3276051" y="2956405"/>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37EC3E6-89F0-1EE5-BE5E-D06C9EE013AD}"/>
                  </a:ext>
                </a:extLst>
              </p:cNvPr>
              <p:cNvSpPr/>
              <p:nvPr/>
            </p:nvSpPr>
            <p:spPr>
              <a:xfrm>
                <a:off x="3378027" y="315300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265E80EB-BCFA-F64E-A6BD-62BD5C141EBF}"/>
                  </a:ext>
                </a:extLst>
              </p:cNvPr>
              <p:cNvSpPr/>
              <p:nvPr/>
            </p:nvSpPr>
            <p:spPr>
              <a:xfrm>
                <a:off x="3497318" y="3337143"/>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6569FAD-1CB7-6CFC-79C6-513FBC6DF4C7}"/>
                  </a:ext>
                </a:extLst>
              </p:cNvPr>
              <p:cNvSpPr/>
              <p:nvPr/>
            </p:nvSpPr>
            <p:spPr>
              <a:xfrm>
                <a:off x="3616609" y="350879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E2CD406D-CB05-BDE3-3BF7-D1CB831E66B3}"/>
                  </a:ext>
                </a:extLst>
              </p:cNvPr>
              <p:cNvSpPr/>
              <p:nvPr/>
            </p:nvSpPr>
            <p:spPr>
              <a:xfrm>
                <a:off x="3765101" y="3669008"/>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8A555871-86F5-B37C-C201-C42B2E1E7C3D}"/>
                  </a:ext>
                </a:extLst>
              </p:cNvPr>
              <p:cNvSpPr/>
              <p:nvPr/>
            </p:nvSpPr>
            <p:spPr>
              <a:xfrm>
                <a:off x="3913593" y="382922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67C77AAB-8444-58E1-8329-B7E8A9537EE3}"/>
                  </a:ext>
                </a:extLst>
              </p:cNvPr>
              <p:cNvSpPr/>
              <p:nvPr/>
            </p:nvSpPr>
            <p:spPr>
              <a:xfrm>
                <a:off x="4077717" y="3977716"/>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1D75F1EB-4EC4-18BB-9B88-D69D99F72F28}"/>
                  </a:ext>
                </a:extLst>
              </p:cNvPr>
              <p:cNvSpPr/>
              <p:nvPr/>
            </p:nvSpPr>
            <p:spPr>
              <a:xfrm>
                <a:off x="4261381" y="410613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a:extLst>
                  <a:ext uri="{FF2B5EF4-FFF2-40B4-BE49-F238E27FC236}">
                    <a16:creationId xmlns:a16="http://schemas.microsoft.com/office/drawing/2014/main" id="{4746777C-A1D5-C22F-3422-CBE6F5C7714E}"/>
                  </a:ext>
                </a:extLst>
              </p:cNvPr>
              <p:cNvCxnSpPr/>
              <p:nvPr/>
            </p:nvCxnSpPr>
            <p:spPr>
              <a:xfrm>
                <a:off x="3200648" y="2754752"/>
                <a:ext cx="0" cy="2361075"/>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Freeform 26">
                <a:extLst>
                  <a:ext uri="{FF2B5EF4-FFF2-40B4-BE49-F238E27FC236}">
                    <a16:creationId xmlns:a16="http://schemas.microsoft.com/office/drawing/2014/main" id="{4AD9BEE0-33A4-F7E3-3672-D8CB2D9873DC}"/>
                  </a:ext>
                </a:extLst>
              </p:cNvPr>
              <p:cNvSpPr/>
              <p:nvPr/>
            </p:nvSpPr>
            <p:spPr>
              <a:xfrm>
                <a:off x="3799112" y="3858439"/>
                <a:ext cx="171447" cy="36967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7">
                <a:extLst>
                  <a:ext uri="{FF2B5EF4-FFF2-40B4-BE49-F238E27FC236}">
                    <a16:creationId xmlns:a16="http://schemas.microsoft.com/office/drawing/2014/main" id="{E34BDE56-32C8-CC8B-1A32-026AD88337A0}"/>
                  </a:ext>
                </a:extLst>
              </p:cNvPr>
              <p:cNvSpPr/>
              <p:nvPr/>
            </p:nvSpPr>
            <p:spPr>
              <a:xfrm>
                <a:off x="3954543" y="4019428"/>
                <a:ext cx="170860" cy="33735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8">
                <a:extLst>
                  <a:ext uri="{FF2B5EF4-FFF2-40B4-BE49-F238E27FC236}">
                    <a16:creationId xmlns:a16="http://schemas.microsoft.com/office/drawing/2014/main" id="{7EDAB008-9D98-959B-1228-6B11E4BF49EC}"/>
                  </a:ext>
                </a:extLst>
              </p:cNvPr>
              <p:cNvSpPr/>
              <p:nvPr/>
            </p:nvSpPr>
            <p:spPr>
              <a:xfrm>
                <a:off x="4110117" y="4162304"/>
                <a:ext cx="211808" cy="292018"/>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9">
                <a:extLst>
                  <a:ext uri="{FF2B5EF4-FFF2-40B4-BE49-F238E27FC236}">
                    <a16:creationId xmlns:a16="http://schemas.microsoft.com/office/drawing/2014/main" id="{F417D709-BEEA-7B75-7AB6-2ADCD4B14A2B}"/>
                  </a:ext>
                </a:extLst>
              </p:cNvPr>
              <p:cNvSpPr/>
              <p:nvPr/>
            </p:nvSpPr>
            <p:spPr>
              <a:xfrm>
                <a:off x="3659555" y="3703022"/>
                <a:ext cx="155430" cy="345054"/>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prstDash val="sysDash"/>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30">
                <a:extLst>
                  <a:ext uri="{FF2B5EF4-FFF2-40B4-BE49-F238E27FC236}">
                    <a16:creationId xmlns:a16="http://schemas.microsoft.com/office/drawing/2014/main" id="{44A4E632-7E42-04BA-A52D-DFDED06CA126}"/>
                  </a:ext>
                </a:extLst>
              </p:cNvPr>
              <p:cNvSpPr/>
              <p:nvPr/>
            </p:nvSpPr>
            <p:spPr>
              <a:xfrm>
                <a:off x="3533348" y="3518884"/>
                <a:ext cx="139555" cy="350440"/>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 name="connsiteX0" fmla="*/ 0 w 139945"/>
                  <a:gd name="connsiteY0" fmla="*/ 0 h 326852"/>
                  <a:gd name="connsiteX1" fmla="*/ 69850 w 139945"/>
                  <a:gd name="connsiteY1" fmla="*/ 323850 h 326852"/>
                  <a:gd name="connsiteX2" fmla="*/ 139945 w 139945"/>
                  <a:gd name="connsiteY2" fmla="*/ 212769 h 326852"/>
                </a:gdLst>
                <a:ahLst/>
                <a:cxnLst>
                  <a:cxn ang="0">
                    <a:pos x="connsiteX0" y="connsiteY0"/>
                  </a:cxn>
                  <a:cxn ang="0">
                    <a:pos x="connsiteX1" y="connsiteY1"/>
                  </a:cxn>
                  <a:cxn ang="0">
                    <a:pos x="connsiteX2" y="connsiteY2"/>
                  </a:cxn>
                </a:cxnLst>
                <a:rect l="l" t="t" r="r" b="b"/>
                <a:pathLst>
                  <a:path w="139945" h="326852">
                    <a:moveTo>
                      <a:pt x="0" y="0"/>
                    </a:moveTo>
                    <a:cubicBezTo>
                      <a:pt x="21696" y="158221"/>
                      <a:pt x="23187" y="286562"/>
                      <a:pt x="69850" y="323850"/>
                    </a:cubicBezTo>
                    <a:cubicBezTo>
                      <a:pt x="136718" y="350308"/>
                      <a:pt x="128303" y="192661"/>
                      <a:pt x="139945" y="212769"/>
                    </a:cubicBezTo>
                  </a:path>
                </a:pathLst>
              </a:custGeom>
              <a:noFill/>
              <a:ln>
                <a:solidFill>
                  <a:schemeClr val="tx1"/>
                </a:solidFill>
                <a:prstDash val="sysDot"/>
                <a:head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 Placeholder 3">
                <a:extLst>
                  <a:ext uri="{FF2B5EF4-FFF2-40B4-BE49-F238E27FC236}">
                    <a16:creationId xmlns:a16="http://schemas.microsoft.com/office/drawing/2014/main" id="{3B6A959E-1C3A-EFD5-0F5C-F6D294DD4622}"/>
                  </a:ext>
                </a:extLst>
              </p:cNvPr>
              <p:cNvSpPr txBox="1">
                <a:spLocks/>
              </p:cNvSpPr>
              <p:nvPr/>
            </p:nvSpPr>
            <p:spPr>
              <a:xfrm>
                <a:off x="1829899" y="1340761"/>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29" name="Text Placeholder 3">
                <a:extLst>
                  <a:ext uri="{FF2B5EF4-FFF2-40B4-BE49-F238E27FC236}">
                    <a16:creationId xmlns:a16="http://schemas.microsoft.com/office/drawing/2014/main" id="{BD359582-16FC-4F0D-82C9-85B3DD4BF2E8}"/>
                  </a:ext>
                </a:extLst>
              </p:cNvPr>
              <p:cNvSpPr txBox="1">
                <a:spLocks/>
              </p:cNvSpPr>
              <p:nvPr/>
            </p:nvSpPr>
            <p:spPr>
              <a:xfrm>
                <a:off x="2470204" y="5180239"/>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Start</a:t>
                </a:r>
              </a:p>
            </p:txBody>
          </p:sp>
          <p:sp>
            <p:nvSpPr>
              <p:cNvPr id="30" name="Text Placeholder 3">
                <a:extLst>
                  <a:ext uri="{FF2B5EF4-FFF2-40B4-BE49-F238E27FC236}">
                    <a16:creationId xmlns:a16="http://schemas.microsoft.com/office/drawing/2014/main" id="{088A5C36-4263-475C-4CF4-8B02AB4DB5D1}"/>
                  </a:ext>
                </a:extLst>
              </p:cNvPr>
              <p:cNvSpPr txBox="1">
                <a:spLocks/>
              </p:cNvSpPr>
              <p:nvPr/>
            </p:nvSpPr>
            <p:spPr>
              <a:xfrm>
                <a:off x="2948172" y="5166747"/>
                <a:ext cx="5845746" cy="40389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small</a:t>
                </a:r>
              </a:p>
            </p:txBody>
          </p:sp>
        </p:grpSp>
      </p:grpSp>
      <p:grpSp>
        <p:nvGrpSpPr>
          <p:cNvPr id="31" name="Group 30">
            <a:extLst>
              <a:ext uri="{FF2B5EF4-FFF2-40B4-BE49-F238E27FC236}">
                <a16:creationId xmlns:a16="http://schemas.microsoft.com/office/drawing/2014/main" id="{4826F834-8420-429E-F3FD-47DA1DB30127}"/>
              </a:ext>
            </a:extLst>
          </p:cNvPr>
          <p:cNvGrpSpPr/>
          <p:nvPr/>
        </p:nvGrpSpPr>
        <p:grpSpPr>
          <a:xfrm>
            <a:off x="6872941" y="4338641"/>
            <a:ext cx="5676652" cy="2833123"/>
            <a:chOff x="1567633" y="1149513"/>
            <a:chExt cx="9300542" cy="5683262"/>
          </a:xfrm>
        </p:grpSpPr>
        <p:sp>
          <p:nvSpPr>
            <p:cNvPr id="32" name="Left-Up Arrow 5">
              <a:extLst>
                <a:ext uri="{FF2B5EF4-FFF2-40B4-BE49-F238E27FC236}">
                  <a16:creationId xmlns:a16="http://schemas.microsoft.com/office/drawing/2014/main" id="{E88D1013-732F-0388-5AB0-D661A2ECBD35}"/>
                </a:ext>
              </a:extLst>
            </p:cNvPr>
            <p:cNvSpPr/>
            <p:nvPr/>
          </p:nvSpPr>
          <p:spPr>
            <a:xfrm flipH="1">
              <a:off x="2301752" y="1692416"/>
              <a:ext cx="7512828" cy="3611104"/>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3" name="Freeform 6">
              <a:extLst>
                <a:ext uri="{FF2B5EF4-FFF2-40B4-BE49-F238E27FC236}">
                  <a16:creationId xmlns:a16="http://schemas.microsoft.com/office/drawing/2014/main" id="{47893E04-6710-3AB5-CB63-AA6FB7E6562F}"/>
                </a:ext>
              </a:extLst>
            </p:cNvPr>
            <p:cNvSpPr/>
            <p:nvPr/>
          </p:nvSpPr>
          <p:spPr>
            <a:xfrm>
              <a:off x="2846693" y="1966736"/>
              <a:ext cx="6264041" cy="2794681"/>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106D858-3168-3349-B0CF-B7EE3423E5CC}"/>
                </a:ext>
              </a:extLst>
            </p:cNvPr>
            <p:cNvSpPr/>
            <p:nvPr/>
          </p:nvSpPr>
          <p:spPr>
            <a:xfrm>
              <a:off x="2928756" y="2563504"/>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8A0DD115-A997-AB8C-8FD3-1EBCD1826F26}"/>
                </a:ext>
              </a:extLst>
            </p:cNvPr>
            <p:cNvSpPr/>
            <p:nvPr/>
          </p:nvSpPr>
          <p:spPr>
            <a:xfrm>
              <a:off x="3535819" y="3540239"/>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C4F81CBB-3085-ACBE-D689-071C18092B4A}"/>
                </a:ext>
              </a:extLst>
            </p:cNvPr>
            <p:cNvSpPr/>
            <p:nvPr/>
          </p:nvSpPr>
          <p:spPr>
            <a:xfrm>
              <a:off x="4258052" y="4195010"/>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1CAAF190-EE46-AD88-08E4-DE2E0731A57D}"/>
                </a:ext>
              </a:extLst>
            </p:cNvPr>
            <p:cNvSpPr/>
            <p:nvPr/>
          </p:nvSpPr>
          <p:spPr>
            <a:xfrm>
              <a:off x="8923738" y="2241776"/>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B154DAB6-CDE3-3601-A77D-0C6D5857A466}"/>
                </a:ext>
              </a:extLst>
            </p:cNvPr>
            <p:cNvSpPr/>
            <p:nvPr/>
          </p:nvSpPr>
          <p:spPr>
            <a:xfrm>
              <a:off x="8504118" y="3202082"/>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FC112946-5EC7-1E49-5087-5926994A6FC3}"/>
                </a:ext>
              </a:extLst>
            </p:cNvPr>
            <p:cNvSpPr/>
            <p:nvPr/>
          </p:nvSpPr>
          <p:spPr>
            <a:xfrm>
              <a:off x="7915921" y="3864335"/>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0" name="Straight Connector 39">
              <a:extLst>
                <a:ext uri="{FF2B5EF4-FFF2-40B4-BE49-F238E27FC236}">
                  <a16:creationId xmlns:a16="http://schemas.microsoft.com/office/drawing/2014/main" id="{F5F120C1-7E1B-67BB-9F64-7E01CC8CA023}"/>
                </a:ext>
              </a:extLst>
            </p:cNvPr>
            <p:cNvCxnSpPr>
              <a:cxnSpLocks/>
            </p:cNvCxnSpPr>
            <p:nvPr/>
          </p:nvCxnSpPr>
          <p:spPr>
            <a:xfrm>
              <a:off x="4373209" y="4394555"/>
              <a:ext cx="0" cy="811669"/>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1" name="Text Placeholder 3">
              <a:extLst>
                <a:ext uri="{FF2B5EF4-FFF2-40B4-BE49-F238E27FC236}">
                  <a16:creationId xmlns:a16="http://schemas.microsoft.com/office/drawing/2014/main" id="{D637A9FF-4044-851F-12A7-CCF3E4326019}"/>
                </a:ext>
              </a:extLst>
            </p:cNvPr>
            <p:cNvSpPr txBox="1">
              <a:spLocks/>
            </p:cNvSpPr>
            <p:nvPr/>
          </p:nvSpPr>
          <p:spPr>
            <a:xfrm>
              <a:off x="1567633" y="1149513"/>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42" name="Text Placeholder 3">
              <a:extLst>
                <a:ext uri="{FF2B5EF4-FFF2-40B4-BE49-F238E27FC236}">
                  <a16:creationId xmlns:a16="http://schemas.microsoft.com/office/drawing/2014/main" id="{B405652B-1EB2-0514-21F8-00F60E1371BE}"/>
                </a:ext>
              </a:extLst>
            </p:cNvPr>
            <p:cNvSpPr txBox="1">
              <a:spLocks/>
            </p:cNvSpPr>
            <p:nvPr/>
          </p:nvSpPr>
          <p:spPr>
            <a:xfrm>
              <a:off x="3566299" y="5324415"/>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Start</a:t>
              </a:r>
            </a:p>
          </p:txBody>
        </p:sp>
        <p:sp>
          <p:nvSpPr>
            <p:cNvPr id="43" name="Text Placeholder 3">
              <a:extLst>
                <a:ext uri="{FF2B5EF4-FFF2-40B4-BE49-F238E27FC236}">
                  <a16:creationId xmlns:a16="http://schemas.microsoft.com/office/drawing/2014/main" id="{265B2F52-1055-E456-1C4E-4F4A5F688BA9}"/>
                </a:ext>
              </a:extLst>
            </p:cNvPr>
            <p:cNvSpPr txBox="1">
              <a:spLocks/>
            </p:cNvSpPr>
            <p:nvPr/>
          </p:nvSpPr>
          <p:spPr>
            <a:xfrm>
              <a:off x="4433370" y="5339033"/>
              <a:ext cx="5395028" cy="149374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large</a:t>
              </a:r>
              <a:endParaRPr lang="en-US" sz="1400" dirty="0">
                <a:solidFill>
                  <a:schemeClr val="tx1">
                    <a:lumMod val="85000"/>
                    <a:lumOff val="15000"/>
                  </a:schemeClr>
                </a:solidFill>
                <a:latin typeface="Sofia Pro" pitchFamily="2" charset="0"/>
              </a:endParaRPr>
            </a:p>
          </p:txBody>
        </p:sp>
        <p:sp>
          <p:nvSpPr>
            <p:cNvPr id="44" name="Text Placeholder 3">
              <a:extLst>
                <a:ext uri="{FF2B5EF4-FFF2-40B4-BE49-F238E27FC236}">
                  <a16:creationId xmlns:a16="http://schemas.microsoft.com/office/drawing/2014/main" id="{51E5AF11-5F92-E639-80A9-339950D7582A}"/>
                </a:ext>
              </a:extLst>
            </p:cNvPr>
            <p:cNvSpPr txBox="1">
              <a:spLocks/>
            </p:cNvSpPr>
            <p:nvPr/>
          </p:nvSpPr>
          <p:spPr>
            <a:xfrm>
              <a:off x="9223236" y="5003944"/>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0</a:t>
              </a:r>
            </a:p>
          </p:txBody>
        </p:sp>
        <p:cxnSp>
          <p:nvCxnSpPr>
            <p:cNvPr id="45" name="Straight Arrow Connector 44">
              <a:extLst>
                <a:ext uri="{FF2B5EF4-FFF2-40B4-BE49-F238E27FC236}">
                  <a16:creationId xmlns:a16="http://schemas.microsoft.com/office/drawing/2014/main" id="{AAE860E6-DA8F-A5D1-9CCB-8782F927247D}"/>
                </a:ext>
              </a:extLst>
            </p:cNvPr>
            <p:cNvCxnSpPr>
              <a:cxnSpLocks/>
            </p:cNvCxnSpPr>
            <p:nvPr/>
          </p:nvCxnSpPr>
          <p:spPr>
            <a:xfrm flipH="1" flipV="1">
              <a:off x="3178536" y="2793819"/>
              <a:ext cx="5282263" cy="444534"/>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8C2446EA-D3C1-FF16-A787-567A5E863EF1}"/>
                </a:ext>
              </a:extLst>
            </p:cNvPr>
            <p:cNvCxnSpPr>
              <a:cxnSpLocks/>
            </p:cNvCxnSpPr>
            <p:nvPr/>
          </p:nvCxnSpPr>
          <p:spPr>
            <a:xfrm flipH="1" flipV="1">
              <a:off x="3768940" y="3759024"/>
              <a:ext cx="4089783" cy="141407"/>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781A09E6-5AA7-E684-3169-B8A8DCB19B00}"/>
                </a:ext>
              </a:extLst>
            </p:cNvPr>
            <p:cNvCxnSpPr>
              <a:cxnSpLocks/>
            </p:cNvCxnSpPr>
            <p:nvPr/>
          </p:nvCxnSpPr>
          <p:spPr>
            <a:xfrm flipH="1">
              <a:off x="4576814" y="3987147"/>
              <a:ext cx="3247667" cy="2985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C14B0E30-F524-6C7A-1A61-087040D4CF0F}"/>
                </a:ext>
              </a:extLst>
            </p:cNvPr>
            <p:cNvCxnSpPr>
              <a:cxnSpLocks/>
              <a:endCxn id="35" idx="6"/>
            </p:cNvCxnSpPr>
            <p:nvPr/>
          </p:nvCxnSpPr>
          <p:spPr>
            <a:xfrm flipH="1">
              <a:off x="3766134" y="3324269"/>
              <a:ext cx="4694665" cy="331128"/>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C5F87DE-1606-630C-852F-E6DA8AC0B3B5}"/>
                </a:ext>
              </a:extLst>
            </p:cNvPr>
            <p:cNvCxnSpPr>
              <a:cxnSpLocks/>
            </p:cNvCxnSpPr>
            <p:nvPr/>
          </p:nvCxnSpPr>
          <p:spPr>
            <a:xfrm flipH="1">
              <a:off x="3178536" y="2349012"/>
              <a:ext cx="5701883" cy="3773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52" name="TextBox 51">
            <a:extLst>
              <a:ext uri="{FF2B5EF4-FFF2-40B4-BE49-F238E27FC236}">
                <a16:creationId xmlns:a16="http://schemas.microsoft.com/office/drawing/2014/main" id="{C90B7511-FB20-0BF2-A6AD-AA16A55D92BD}"/>
              </a:ext>
            </a:extLst>
          </p:cNvPr>
          <p:cNvSpPr txBox="1"/>
          <p:nvPr/>
        </p:nvSpPr>
        <p:spPr>
          <a:xfrm>
            <a:off x="5166842" y="4921668"/>
            <a:ext cx="1858315" cy="217968"/>
          </a:xfrm>
          <a:prstGeom prst="rect">
            <a:avLst/>
          </a:prstGeom>
          <a:noFill/>
        </p:spPr>
        <p:txBody>
          <a:bodyPr wrap="square" rtlCol="0">
            <a:spAutoFit/>
          </a:bodyPr>
          <a:lstStyle/>
          <a:p>
            <a:r>
              <a:rPr lang="en-US" sz="800" dirty="0"/>
              <a:t>This image was generated using AI tools</a:t>
            </a:r>
          </a:p>
        </p:txBody>
      </p:sp>
    </p:spTree>
    <p:extLst>
      <p:ext uri="{BB962C8B-B14F-4D97-AF65-F5344CB8AC3E}">
        <p14:creationId xmlns:p14="http://schemas.microsoft.com/office/powerpoint/2010/main" val="3815769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51C78F39-4B45-2FF8-4277-C1E2C0947176}"/>
              </a:ext>
            </a:extLst>
          </p:cNvPr>
          <p:cNvSpPr>
            <a:spLocks noGrp="1"/>
          </p:cNvSpPr>
          <p:nvPr/>
        </p:nvSpPr>
        <p:spPr>
          <a:xfrm>
            <a:off x="831850" y="1709739"/>
            <a:ext cx="10515600" cy="171926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b="1" kern="1200">
                <a:solidFill>
                  <a:srgbClr val="30335D"/>
                </a:solidFill>
                <a:latin typeface="Avenir Black" panose="02000503020000020003"/>
                <a:ea typeface="+mj-ea"/>
                <a:cs typeface="+mj-cs"/>
              </a:defRPr>
            </a:lvl1pPr>
          </a:lstStyle>
          <a:p>
            <a:r>
              <a:rPr lang="en-US"/>
              <a:t>Introduction to Error </a:t>
            </a:r>
            <a:br>
              <a:rPr lang="en-US"/>
            </a:br>
            <a:r>
              <a:rPr lang="en-US"/>
              <a:t>and Loss Functions</a:t>
            </a:r>
            <a:r>
              <a:rPr lang="en-US">
                <a:ea typeface="Calibri Light"/>
                <a:cs typeface="Calibri Light"/>
              </a:rPr>
              <a:t> </a:t>
            </a:r>
            <a:endParaRPr lang="en-US" dirty="0"/>
          </a:p>
        </p:txBody>
      </p:sp>
    </p:spTree>
    <p:extLst>
      <p:ext uri="{BB962C8B-B14F-4D97-AF65-F5344CB8AC3E}">
        <p14:creationId xmlns:p14="http://schemas.microsoft.com/office/powerpoint/2010/main" val="1153625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normAutofit/>
          </a:bodyPr>
          <a:lstStyle/>
          <a:p>
            <a:r>
              <a:rPr lang="en-US" dirty="0">
                <a:latin typeface="Avenir Black" panose="02000503020000020003"/>
              </a:rPr>
              <a:t>Loss </a:t>
            </a:r>
            <a:r>
              <a:rPr lang="en-US" dirty="0">
                <a:solidFill>
                  <a:srgbClr val="30335D"/>
                </a:solidFill>
                <a:latin typeface="Avenir Black" panose="02000503020000020003"/>
              </a:rPr>
              <a:t>Functions</a:t>
            </a:r>
          </a:p>
        </p:txBody>
      </p:sp>
      <p:sp>
        <p:nvSpPr>
          <p:cNvPr id="5" name="Content Placeholder 4">
            <a:extLst>
              <a:ext uri="{FF2B5EF4-FFF2-40B4-BE49-F238E27FC236}">
                <a16:creationId xmlns:a16="http://schemas.microsoft.com/office/drawing/2014/main" id="{6F407849-EEE1-DD64-6D0C-92948CB512D4}"/>
              </a:ext>
            </a:extLst>
          </p:cNvPr>
          <p:cNvSpPr>
            <a:spLocks noGrp="1"/>
          </p:cNvSpPr>
          <p:nvPr>
            <p:ph sz="half" idx="1"/>
          </p:nvPr>
        </p:nvSpPr>
        <p:spPr/>
        <p:txBody>
          <a:bodyPr vert="horz" lIns="91440" tIns="45720" rIns="91440" bIns="45720" rtlCol="0" anchor="ctr">
            <a:normAutofit/>
          </a:bodyPr>
          <a:lstStyle/>
          <a:p>
            <a:pPr marL="0" indent="0" algn="ctr">
              <a:buNone/>
            </a:pPr>
            <a:r>
              <a:rPr lang="en-US" sz="3200" dirty="0"/>
              <a:t>How do we quantify prediction error?</a:t>
            </a:r>
            <a:endParaRPr lang="en-US" sz="3200" dirty="0">
              <a:ea typeface="Calibri" panose="020F0502020204030204"/>
              <a:cs typeface="Calibri" panose="020F0502020204030204"/>
            </a:endParaRPr>
          </a:p>
          <a:p>
            <a:endParaRPr lang="en-US" dirty="0"/>
          </a:p>
        </p:txBody>
      </p:sp>
      <p:pic>
        <p:nvPicPr>
          <p:cNvPr id="2" name="Picture 2" descr="Season 1 Episode 4 Joe GIF by Paramount+">
            <a:extLst>
              <a:ext uri="{FF2B5EF4-FFF2-40B4-BE49-F238E27FC236}">
                <a16:creationId xmlns:a16="http://schemas.microsoft.com/office/drawing/2014/main" id="{054FE86E-F215-7080-EBD1-717EF87A77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095" y="1848703"/>
            <a:ext cx="4115369" cy="4115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329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7176-5EA5-963F-2F96-87BB2AF16E47}"/>
              </a:ext>
            </a:extLst>
          </p:cNvPr>
          <p:cNvSpPr>
            <a:spLocks noGrp="1"/>
          </p:cNvSpPr>
          <p:nvPr>
            <p:ph type="title"/>
          </p:nvPr>
        </p:nvSpPr>
        <p:spPr/>
        <p:txBody>
          <a:bodyPr/>
          <a:lstStyle/>
          <a:p>
            <a:r>
              <a:rPr lang="en-US" dirty="0">
                <a:latin typeface="Avenir Black" panose="02000503020000020003"/>
              </a:rPr>
              <a:t>Mean Squared Error (MSE)</a:t>
            </a:r>
          </a:p>
        </p:txBody>
      </p:sp>
      <p:pic>
        <p:nvPicPr>
          <p:cNvPr id="8" name="Picture 7">
            <a:extLst>
              <a:ext uri="{FF2B5EF4-FFF2-40B4-BE49-F238E27FC236}">
                <a16:creationId xmlns:a16="http://schemas.microsoft.com/office/drawing/2014/main" id="{61480859-1ED8-9DDB-10A9-2488CC1731D3}"/>
              </a:ext>
            </a:extLst>
          </p:cNvPr>
          <p:cNvPicPr>
            <a:picLocks noChangeAspect="1"/>
          </p:cNvPicPr>
          <p:nvPr/>
        </p:nvPicPr>
        <p:blipFill>
          <a:blip r:embed="rId3"/>
          <a:stretch>
            <a:fillRect/>
          </a:stretch>
        </p:blipFill>
        <p:spPr>
          <a:xfrm>
            <a:off x="3889613" y="1690688"/>
            <a:ext cx="4607868" cy="4630680"/>
          </a:xfrm>
          <a:prstGeom prst="rect">
            <a:avLst/>
          </a:prstGeom>
        </p:spPr>
      </p:pic>
    </p:spTree>
    <p:extLst>
      <p:ext uri="{BB962C8B-B14F-4D97-AF65-F5344CB8AC3E}">
        <p14:creationId xmlns:p14="http://schemas.microsoft.com/office/powerpoint/2010/main" val="3756591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16549-7E43-58D0-826D-31374FA6EBD6}"/>
              </a:ext>
            </a:extLst>
          </p:cNvPr>
          <p:cNvSpPr>
            <a:spLocks noGrp="1"/>
          </p:cNvSpPr>
          <p:nvPr>
            <p:ph type="title"/>
          </p:nvPr>
        </p:nvSpPr>
        <p:spPr/>
        <p:txBody>
          <a:bodyPr/>
          <a:lstStyle/>
          <a:p>
            <a:r>
              <a:rPr lang="en-US" dirty="0">
                <a:latin typeface="Avenir Black" panose="02000503020000020003"/>
              </a:rPr>
              <a:t>Cross Entropy</a:t>
            </a:r>
          </a:p>
        </p:txBody>
      </p:sp>
      <p:graphicFrame>
        <p:nvGraphicFramePr>
          <p:cNvPr id="7" name="Chart 6">
            <a:extLst>
              <a:ext uri="{FF2B5EF4-FFF2-40B4-BE49-F238E27FC236}">
                <a16:creationId xmlns:a16="http://schemas.microsoft.com/office/drawing/2014/main" id="{ACFFB0C7-B3F2-C986-AC09-A921CE09EA3A}"/>
              </a:ext>
            </a:extLst>
          </p:cNvPr>
          <p:cNvGraphicFramePr/>
          <p:nvPr>
            <p:extLst>
              <p:ext uri="{D42A27DB-BD31-4B8C-83A1-F6EECF244321}">
                <p14:modId xmlns:p14="http://schemas.microsoft.com/office/powerpoint/2010/main" val="1011760371"/>
              </p:ext>
            </p:extLst>
          </p:nvPr>
        </p:nvGraphicFramePr>
        <p:xfrm>
          <a:off x="7304091" y="1548520"/>
          <a:ext cx="4301373" cy="475674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62A3E989-F03C-9BE3-504C-CD21EE2D37E1}"/>
              </a:ext>
            </a:extLst>
          </p:cNvPr>
          <p:cNvGraphicFramePr/>
          <p:nvPr>
            <p:extLst>
              <p:ext uri="{D42A27DB-BD31-4B8C-83A1-F6EECF244321}">
                <p14:modId xmlns:p14="http://schemas.microsoft.com/office/powerpoint/2010/main" val="2197598565"/>
              </p:ext>
            </p:extLst>
          </p:nvPr>
        </p:nvGraphicFramePr>
        <p:xfrm>
          <a:off x="586536" y="2945634"/>
          <a:ext cx="6103088" cy="2565340"/>
        </p:xfrm>
        <a:graphic>
          <a:graphicData uri="http://schemas.openxmlformats.org/drawingml/2006/chart">
            <c:chart xmlns:c="http://schemas.openxmlformats.org/drawingml/2006/chart" xmlns:r="http://schemas.openxmlformats.org/officeDocument/2006/relationships" r:id="rId4"/>
          </a:graphicData>
        </a:graphic>
      </p:graphicFrame>
      <p:cxnSp>
        <p:nvCxnSpPr>
          <p:cNvPr id="10" name="Straight Connector 9">
            <a:extLst>
              <a:ext uri="{FF2B5EF4-FFF2-40B4-BE49-F238E27FC236}">
                <a16:creationId xmlns:a16="http://schemas.microsoft.com/office/drawing/2014/main" id="{2538EEA4-2E25-A43F-1873-75CA21729A67}"/>
              </a:ext>
            </a:extLst>
          </p:cNvPr>
          <p:cNvCxnSpPr>
            <a:cxnSpLocks/>
          </p:cNvCxnSpPr>
          <p:nvPr/>
        </p:nvCxnSpPr>
        <p:spPr>
          <a:xfrm>
            <a:off x="1201003" y="3125337"/>
            <a:ext cx="3207224" cy="1910687"/>
          </a:xfrm>
          <a:prstGeom prst="line">
            <a:avLst/>
          </a:prstGeom>
          <a:ln w="66675">
            <a:solidFill>
              <a:srgbClr val="65BB7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838546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14" ma:contentTypeDescription="Create a new document." ma:contentTypeScope="" ma:versionID="baf97ebdb055b6e802f85d85f7430d7a">
  <xsd:schema xmlns:xsd="http://www.w3.org/2001/XMLSchema" xmlns:xs="http://www.w3.org/2001/XMLSchema" xmlns:p="http://schemas.microsoft.com/office/2006/metadata/properties" xmlns:ns2="457672a9-2aae-4e32-9c0c-21a1a727485c" xmlns:ns3="dab19d59-310d-4ad5-9870-435903295c2c" targetNamespace="http://schemas.microsoft.com/office/2006/metadata/properties" ma:root="true" ma:fieldsID="435a8bddba1e3444b1f1aea000650766" ns2:_="" ns3:_="">
    <xsd:import namespace="457672a9-2aae-4e32-9c0c-21a1a727485c"/>
    <xsd:import namespace="dab19d59-310d-4ad5-9870-435903295c2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element ref="ns3:SharedWithUsers" minOccurs="0"/>
                <xsd:element ref="ns3:SharedWithDetail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element name="MediaServiceLocation" ma:index="21"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ab19d59-310d-4ad5-9870-435903295c2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8D0B54-EA8A-470E-AA56-47CC8CFEFA35}">
  <ds:schemaRefs>
    <ds:schemaRef ds:uri="http://schemas.microsoft.com/sharepoint/v3/contenttype/forms"/>
  </ds:schemaRefs>
</ds:datastoreItem>
</file>

<file path=customXml/itemProps2.xml><?xml version="1.0" encoding="utf-8"?>
<ds:datastoreItem xmlns:ds="http://schemas.openxmlformats.org/officeDocument/2006/customXml" ds:itemID="{A38677FA-F138-428B-9820-6F102A8FC0B0}">
  <ds:schemaRefs>
    <ds:schemaRef ds:uri="http://www.w3.org/XML/1998/namespace"/>
    <ds:schemaRef ds:uri="http://schemas.microsoft.com/office/2006/metadata/properties"/>
    <ds:schemaRef ds:uri="http://schemas.microsoft.com/office/2006/documentManagement/types"/>
    <ds:schemaRef ds:uri="http://purl.org/dc/elements/1.1/"/>
    <ds:schemaRef ds:uri="457672a9-2aae-4e32-9c0c-21a1a727485c"/>
    <ds:schemaRef ds:uri="http://schemas.microsoft.com/office/infopath/2007/PartnerControls"/>
    <ds:schemaRef ds:uri="http://purl.org/dc/terms/"/>
    <ds:schemaRef ds:uri="http://schemas.openxmlformats.org/package/2006/metadata/core-properties"/>
    <ds:schemaRef ds:uri="dab19d59-310d-4ad5-9870-435903295c2c"/>
    <ds:schemaRef ds:uri="http://purl.org/dc/dcmitype/"/>
  </ds:schemaRefs>
</ds:datastoreItem>
</file>

<file path=customXml/itemProps3.xml><?xml version="1.0" encoding="utf-8"?>
<ds:datastoreItem xmlns:ds="http://schemas.openxmlformats.org/officeDocument/2006/customXml" ds:itemID="{032E3F52-FF7A-406F-B83C-BC8C8557E5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7672a9-2aae-4e32-9c0c-21a1a727485c"/>
    <ds:schemaRef ds:uri="dab19d59-310d-4ad5-9870-435903295c2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88</TotalTime>
  <Words>1837</Words>
  <Application>Microsoft Office PowerPoint</Application>
  <PresentationFormat>Widescreen</PresentationFormat>
  <Paragraphs>112</Paragraphs>
  <Slides>19</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vt:lpstr>
      <vt:lpstr>Avenir Black</vt:lpstr>
      <vt:lpstr>Avenir Medium</vt:lpstr>
      <vt:lpstr>Avenir Medium Oblique</vt:lpstr>
      <vt:lpstr>Calibri</vt:lpstr>
      <vt:lpstr>Calibri Light</vt:lpstr>
      <vt:lpstr>Sofia Pro</vt:lpstr>
      <vt:lpstr>Söhne</vt:lpstr>
      <vt:lpstr>Symbol</vt:lpstr>
      <vt:lpstr>Office Theme</vt:lpstr>
      <vt:lpstr>PowerPoint Presentation</vt:lpstr>
      <vt:lpstr>Module 3 Objectives</vt:lpstr>
      <vt:lpstr>PowerPoint Presentation</vt:lpstr>
      <vt:lpstr>It’s All Downhill From Here</vt:lpstr>
      <vt:lpstr>PowerPoint Presentation</vt:lpstr>
      <vt:lpstr>PowerPoint Presentation</vt:lpstr>
      <vt:lpstr>Loss Functions</vt:lpstr>
      <vt:lpstr>Mean Squared Error (MSE)</vt:lpstr>
      <vt:lpstr>Cross Entropy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We Can Also Use What We’ve “Learned”</vt:lpstr>
      <vt:lpstr>PowerPoint Presentation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Rhodes,Elizabeth A</dc:creator>
  <cp:lastModifiedBy>Lutticken,Ian</cp:lastModifiedBy>
  <cp:revision>64</cp:revision>
  <dcterms:created xsi:type="dcterms:W3CDTF">2022-10-29T18:14:49Z</dcterms:created>
  <dcterms:modified xsi:type="dcterms:W3CDTF">2024-03-26T15:42:05Z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